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313" r:id="rId6"/>
    <p:sldId id="258" r:id="rId7"/>
    <p:sldId id="303" r:id="rId8"/>
    <p:sldId id="304" r:id="rId9"/>
    <p:sldId id="260" r:id="rId10"/>
    <p:sldId id="261" r:id="rId11"/>
    <p:sldId id="305" r:id="rId12"/>
    <p:sldId id="262" r:id="rId13"/>
    <p:sldId id="263" r:id="rId14"/>
    <p:sldId id="268" r:id="rId15"/>
    <p:sldId id="309" r:id="rId16"/>
    <p:sldId id="281" r:id="rId17"/>
    <p:sldId id="269" r:id="rId18"/>
    <p:sldId id="272" r:id="rId19"/>
    <p:sldId id="271" r:id="rId20"/>
    <p:sldId id="310" r:id="rId21"/>
    <p:sldId id="274" r:id="rId22"/>
    <p:sldId id="312" r:id="rId23"/>
    <p:sldId id="270" r:id="rId24"/>
  </p:sldIdLst>
  <p:sldSz cx="9144000" cy="5143500" type="screen16x9"/>
  <p:notesSz cx="6858000" cy="9144000"/>
  <p:embeddedFontLst>
    <p:embeddedFont>
      <p:font typeface="Montserrat ExtraBold" panose="00000900000000000000"/>
      <p:bold r:id="rId28"/>
    </p:embeddedFont>
    <p:embeddedFont>
      <p:font typeface="Source Sans Pro Light" panose="020B0503030403020204"/>
      <p:regular r:id="rId29"/>
    </p:embeddedFont>
    <p:embeddedFont>
      <p:font typeface="Segoe UI Black" panose="020B0A02040204020203" pitchFamily="34" charset="0"/>
      <p:bold r:id="rId30"/>
    </p:embeddedFon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50" y="77"/>
      </p:cViewPr>
      <p:guideLst>
        <p:guide orient="horz" pos="159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5"/>
        <p:cNvGrpSpPr/>
        <p:nvPr/>
      </p:nvGrpSpPr>
      <p:grpSpPr>
        <a:xfrm>
          <a:off x="0" y="0"/>
          <a:ext cx="0" cy="0"/>
          <a:chOff x="0" y="0"/>
          <a:chExt cx="0" cy="0"/>
        </a:xfrm>
      </p:grpSpPr>
      <p:sp>
        <p:nvSpPr>
          <p:cNvPr id="386" name="Google Shape;38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6"/>
        <p:cNvGrpSpPr/>
        <p:nvPr/>
      </p:nvGrpSpPr>
      <p:grpSpPr>
        <a:xfrm>
          <a:off x="0" y="0"/>
          <a:ext cx="0" cy="0"/>
          <a:chOff x="0" y="0"/>
          <a:chExt cx="0" cy="0"/>
        </a:xfrm>
      </p:grpSpPr>
      <p:sp>
        <p:nvSpPr>
          <p:cNvPr id="547" name="Google Shape;547;gdf7eaf6f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df7eaf6f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1"/>
        <p:cNvGrpSpPr/>
        <p:nvPr/>
      </p:nvGrpSpPr>
      <p:grpSpPr>
        <a:xfrm>
          <a:off x="0" y="0"/>
          <a:ext cx="0" cy="0"/>
          <a:chOff x="0" y="0"/>
          <a:chExt cx="0" cy="0"/>
        </a:xfrm>
      </p:grpSpPr>
      <p:sp>
        <p:nvSpPr>
          <p:cNvPr id="752" name="Google Shape;752;gdf7eaf6f88_0_1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df7eaf6f88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6"/>
        <p:cNvGrpSpPr/>
        <p:nvPr/>
      </p:nvGrpSpPr>
      <p:grpSpPr>
        <a:xfrm>
          <a:off x="0" y="0"/>
          <a:ext cx="0" cy="0"/>
          <a:chOff x="0" y="0"/>
          <a:chExt cx="0" cy="0"/>
        </a:xfrm>
      </p:grpSpPr>
      <p:sp>
        <p:nvSpPr>
          <p:cNvPr id="1107" name="Google Shape;1107;gdf7eaf6f88_0_4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f7eaf6f88_0_4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7"/>
        <p:cNvGrpSpPr/>
        <p:nvPr/>
      </p:nvGrpSpPr>
      <p:grpSpPr>
        <a:xfrm>
          <a:off x="0" y="0"/>
          <a:ext cx="0" cy="0"/>
          <a:chOff x="0" y="0"/>
          <a:chExt cx="0" cy="0"/>
        </a:xfrm>
      </p:grpSpPr>
      <p:sp>
        <p:nvSpPr>
          <p:cNvPr id="778" name="Google Shape;778;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8"/>
        <p:cNvGrpSpPr/>
        <p:nvPr/>
      </p:nvGrpSpPr>
      <p:grpSpPr>
        <a:xfrm>
          <a:off x="0" y="0"/>
          <a:ext cx="0" cy="0"/>
          <a:chOff x="0" y="0"/>
          <a:chExt cx="0" cy="0"/>
        </a:xfrm>
      </p:grpSpPr>
      <p:sp>
        <p:nvSpPr>
          <p:cNvPr id="839" name="Google Shape;839;gdf7eaf6f88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df7eaf6f88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1"/>
        <p:cNvGrpSpPr/>
        <p:nvPr/>
      </p:nvGrpSpPr>
      <p:grpSpPr>
        <a:xfrm>
          <a:off x="0" y="0"/>
          <a:ext cx="0" cy="0"/>
          <a:chOff x="0" y="0"/>
          <a:chExt cx="0" cy="0"/>
        </a:xfrm>
      </p:grpSpPr>
      <p:sp>
        <p:nvSpPr>
          <p:cNvPr id="812" name="Google Shape;812;gdf7eaf6f88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df7eaf6f88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3"/>
        <p:cNvGrpSpPr/>
        <p:nvPr/>
      </p:nvGrpSpPr>
      <p:grpSpPr>
        <a:xfrm>
          <a:off x="0" y="0"/>
          <a:ext cx="0" cy="0"/>
          <a:chOff x="0" y="0"/>
          <a:chExt cx="0" cy="0"/>
        </a:xfrm>
      </p:grpSpPr>
      <p:sp>
        <p:nvSpPr>
          <p:cNvPr id="894" name="Google Shape;894;ge00b042b10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00b042b10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2"/>
        <p:cNvGrpSpPr/>
        <p:nvPr/>
      </p:nvGrpSpPr>
      <p:grpSpPr>
        <a:xfrm>
          <a:off x="0" y="0"/>
          <a:ext cx="0" cy="0"/>
          <a:chOff x="0" y="0"/>
          <a:chExt cx="0" cy="0"/>
        </a:xfrm>
      </p:grpSpPr>
      <p:sp>
        <p:nvSpPr>
          <p:cNvPr id="803" name="Google Shape;803;gdf7eaf6f88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df7eaf6f88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3"/>
        <p:cNvGrpSpPr/>
        <p:nvPr/>
      </p:nvGrpSpPr>
      <p:grpSpPr>
        <a:xfrm>
          <a:off x="0" y="0"/>
          <a:ext cx="0" cy="0"/>
          <a:chOff x="0" y="0"/>
          <a:chExt cx="0" cy="0"/>
        </a:xfrm>
      </p:grpSpPr>
      <p:sp>
        <p:nvSpPr>
          <p:cNvPr id="414" name="Google Shape;41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3"/>
        <p:cNvGrpSpPr/>
        <p:nvPr/>
      </p:nvGrpSpPr>
      <p:grpSpPr>
        <a:xfrm>
          <a:off x="0" y="0"/>
          <a:ext cx="0" cy="0"/>
          <a:chOff x="0" y="0"/>
          <a:chExt cx="0" cy="0"/>
        </a:xfrm>
      </p:grpSpPr>
      <p:sp>
        <p:nvSpPr>
          <p:cNvPr id="414" name="Google Shape;41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6"/>
        <p:cNvGrpSpPr/>
        <p:nvPr/>
      </p:nvGrpSpPr>
      <p:grpSpPr>
        <a:xfrm>
          <a:off x="0" y="0"/>
          <a:ext cx="0" cy="0"/>
          <a:chOff x="0" y="0"/>
          <a:chExt cx="0" cy="0"/>
        </a:xfrm>
      </p:grpSpPr>
      <p:sp>
        <p:nvSpPr>
          <p:cNvPr id="467" name="Google Shape;467;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2"/>
        <p:cNvGrpSpPr/>
        <p:nvPr/>
      </p:nvGrpSpPr>
      <p:grpSpPr>
        <a:xfrm>
          <a:off x="0" y="0"/>
          <a:ext cx="0" cy="0"/>
          <a:chOff x="0" y="0"/>
          <a:chExt cx="0" cy="0"/>
        </a:xfrm>
      </p:grpSpPr>
      <p:sp>
        <p:nvSpPr>
          <p:cNvPr id="493" name="Google Shape;49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6"/>
        <p:cNvGrpSpPr/>
        <p:nvPr/>
      </p:nvGrpSpPr>
      <p:grpSpPr>
        <a:xfrm>
          <a:off x="0" y="0"/>
          <a:ext cx="0" cy="0"/>
          <a:chOff x="0" y="0"/>
          <a:chExt cx="0" cy="0"/>
        </a:xfrm>
      </p:grpSpPr>
      <p:sp>
        <p:nvSpPr>
          <p:cNvPr id="467" name="Google Shape;467;g99f2f57a71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8"/>
        <p:cNvGrpSpPr/>
        <p:nvPr/>
      </p:nvGrpSpPr>
      <p:grpSpPr>
        <a:xfrm>
          <a:off x="0" y="0"/>
          <a:ext cx="0" cy="0"/>
          <a:chOff x="0" y="0"/>
          <a:chExt cx="0" cy="0"/>
        </a:xfrm>
      </p:grpSpPr>
      <p:sp>
        <p:nvSpPr>
          <p:cNvPr id="519" name="Google Shape;51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gradFill>
          <a:gsLst>
            <a:gs pos="0">
              <a:schemeClr val="lt1"/>
            </a:gs>
            <a:gs pos="100000">
              <a:schemeClr val="dk2"/>
            </a:gs>
          </a:gsLst>
          <a:lin ang="8100019"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56600" y="1663950"/>
            <a:ext cx="3853200" cy="1691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0" name="Google Shape;10;p2"/>
          <p:cNvSpPr txBox="1">
            <a:spLocks noGrp="1"/>
          </p:cNvSpPr>
          <p:nvPr>
            <p:ph type="subTitle" idx="1"/>
          </p:nvPr>
        </p:nvSpPr>
        <p:spPr>
          <a:xfrm>
            <a:off x="756600" y="3484263"/>
            <a:ext cx="4242600" cy="393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10800000">
            <a:off x="-1128850" y="-1939175"/>
            <a:ext cx="3460500" cy="34605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664125" y="4267500"/>
            <a:ext cx="1726500" cy="492000"/>
          </a:xfrm>
          <a:prstGeom prst="roundRect">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5850600" y="-1576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14" name="Google Shape;14;p2"/>
          <p:cNvSpPr/>
          <p:nvPr/>
        </p:nvSpPr>
        <p:spPr>
          <a:xfrm>
            <a:off x="13775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accent2"/>
            </a:gs>
            <a:gs pos="100000">
              <a:schemeClr val="lt1"/>
            </a:gs>
          </a:gsLst>
          <a:lin ang="5400700" scaled="0"/>
        </a:gradFill>
        <a:effectLst/>
      </p:bgPr>
    </p:bg>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2391900" y="3024613"/>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134" name="Google Shape;134;p14"/>
          <p:cNvSpPr txBox="1">
            <a:spLocks noGrp="1"/>
          </p:cNvSpPr>
          <p:nvPr>
            <p:ph type="subTitle" idx="1"/>
          </p:nvPr>
        </p:nvSpPr>
        <p:spPr>
          <a:xfrm>
            <a:off x="1956450" y="1586988"/>
            <a:ext cx="5231100" cy="127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5" name="Google Shape;135;p14"/>
          <p:cNvSpPr/>
          <p:nvPr/>
        </p:nvSpPr>
        <p:spPr>
          <a:xfrm>
            <a:off x="3205150" y="4901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136" name="Google Shape;136;p14"/>
          <p:cNvSpPr/>
          <p:nvPr/>
        </p:nvSpPr>
        <p:spPr>
          <a:xfrm rot="-5400000">
            <a:off x="-1527775" y="21419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137" name="Google Shape;137;p14"/>
          <p:cNvSpPr/>
          <p:nvPr/>
        </p:nvSpPr>
        <p:spPr>
          <a:xfrm rot="10800000">
            <a:off x="2410652" y="-325117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4"/>
          <p:cNvSpPr/>
          <p:nvPr/>
        </p:nvSpPr>
        <p:spPr>
          <a:xfrm>
            <a:off x="6799248" y="3902325"/>
            <a:ext cx="4276500" cy="42765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4"/>
          <p:cNvSpPr/>
          <p:nvPr/>
        </p:nvSpPr>
        <p:spPr>
          <a:xfrm>
            <a:off x="7904175" y="-2100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140"/>
        <p:cNvGrpSpPr/>
        <p:nvPr/>
      </p:nvGrpSpPr>
      <p:grpSpPr>
        <a:xfrm>
          <a:off x="0" y="0"/>
          <a:ext cx="0" cy="0"/>
          <a:chOff x="0" y="0"/>
          <a:chExt cx="0" cy="0"/>
        </a:xfrm>
      </p:grpSpPr>
      <p:sp>
        <p:nvSpPr>
          <p:cNvPr id="141" name="Google Shape;141;p15"/>
          <p:cNvSpPr txBox="1">
            <a:spLocks noGrp="1"/>
          </p:cNvSpPr>
          <p:nvPr>
            <p:ph type="subTitle" idx="1"/>
          </p:nvPr>
        </p:nvSpPr>
        <p:spPr>
          <a:xfrm>
            <a:off x="4081150" y="2561250"/>
            <a:ext cx="4215000" cy="13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42" name="Google Shape;142;p15"/>
          <p:cNvSpPr txBox="1">
            <a:spLocks noGrp="1"/>
          </p:cNvSpPr>
          <p:nvPr>
            <p:ph type="title"/>
          </p:nvPr>
        </p:nvSpPr>
        <p:spPr>
          <a:xfrm>
            <a:off x="4081173" y="1798675"/>
            <a:ext cx="4215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3" name="Google Shape;143;p15"/>
          <p:cNvSpPr/>
          <p:nvPr/>
        </p:nvSpPr>
        <p:spPr>
          <a:xfrm rot="-7790531" flipH="1">
            <a:off x="-1096874" y="-2478720"/>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5"/>
          <p:cNvSpPr/>
          <p:nvPr/>
        </p:nvSpPr>
        <p:spPr>
          <a:xfrm>
            <a:off x="7268074" y="3617875"/>
            <a:ext cx="3460500" cy="3460500"/>
          </a:xfrm>
          <a:prstGeom prst="blockArc">
            <a:avLst>
              <a:gd name="adj1" fmla="val 5458868"/>
              <a:gd name="adj2" fmla="val 64197"/>
              <a:gd name="adj3" fmla="val 1843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145"/>
        <p:cNvGrpSpPr/>
        <p:nvPr/>
      </p:nvGrpSpPr>
      <p:grpSpPr>
        <a:xfrm>
          <a:off x="0" y="0"/>
          <a:ext cx="0" cy="0"/>
          <a:chOff x="0" y="0"/>
          <a:chExt cx="0" cy="0"/>
        </a:xfrm>
      </p:grpSpPr>
      <p:sp>
        <p:nvSpPr>
          <p:cNvPr id="146" name="Google Shape;146;p16"/>
          <p:cNvSpPr txBox="1">
            <a:spLocks noGrp="1"/>
          </p:cNvSpPr>
          <p:nvPr>
            <p:ph type="body" idx="1"/>
          </p:nvPr>
        </p:nvSpPr>
        <p:spPr>
          <a:xfrm>
            <a:off x="4278725" y="1919450"/>
            <a:ext cx="4097400" cy="2193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a:solidFill>
                  <a:srgbClr val="434343"/>
                </a:solidFill>
              </a:defRPr>
            </a:lvl1pPr>
            <a:lvl2pPr marL="914400" lvl="1" indent="-317500" rtl="0">
              <a:lnSpc>
                <a:spcPct val="115000"/>
              </a:lnSpc>
              <a:spcBef>
                <a:spcPts val="0"/>
              </a:spcBef>
              <a:spcAft>
                <a:spcPts val="0"/>
              </a:spcAft>
              <a:buSzPts val="1400"/>
              <a:buAutoNum type="alphaLcPeriod"/>
              <a:defRPr>
                <a:solidFill>
                  <a:srgbClr val="434343"/>
                </a:solidFill>
              </a:defRPr>
            </a:lvl2pPr>
            <a:lvl3pPr marL="1371600" lvl="2" indent="-317500" rtl="0">
              <a:lnSpc>
                <a:spcPct val="115000"/>
              </a:lnSpc>
              <a:spcBef>
                <a:spcPts val="1600"/>
              </a:spcBef>
              <a:spcAft>
                <a:spcPts val="0"/>
              </a:spcAft>
              <a:buSzPts val="1400"/>
              <a:buAutoNum type="romanLcPeriod"/>
              <a:defRPr>
                <a:solidFill>
                  <a:srgbClr val="434343"/>
                </a:solidFill>
              </a:defRPr>
            </a:lvl3pPr>
            <a:lvl4pPr marL="1828800" lvl="3" indent="-317500" rtl="0">
              <a:lnSpc>
                <a:spcPct val="115000"/>
              </a:lnSpc>
              <a:spcBef>
                <a:spcPts val="1600"/>
              </a:spcBef>
              <a:spcAft>
                <a:spcPts val="0"/>
              </a:spcAft>
              <a:buSzPts val="1400"/>
              <a:buAutoNum type="arabicPeriod"/>
              <a:defRPr>
                <a:solidFill>
                  <a:srgbClr val="434343"/>
                </a:solidFill>
              </a:defRPr>
            </a:lvl4pPr>
            <a:lvl5pPr marL="2286000" lvl="4" indent="-317500" rtl="0">
              <a:lnSpc>
                <a:spcPct val="115000"/>
              </a:lnSpc>
              <a:spcBef>
                <a:spcPts val="1600"/>
              </a:spcBef>
              <a:spcAft>
                <a:spcPts val="0"/>
              </a:spcAft>
              <a:buSzPts val="1400"/>
              <a:buAutoNum type="alphaLcPeriod"/>
              <a:defRPr>
                <a:solidFill>
                  <a:srgbClr val="434343"/>
                </a:solidFill>
              </a:defRPr>
            </a:lvl5pPr>
            <a:lvl6pPr marL="2743200" lvl="5" indent="-317500" rtl="0">
              <a:lnSpc>
                <a:spcPct val="115000"/>
              </a:lnSpc>
              <a:spcBef>
                <a:spcPts val="1600"/>
              </a:spcBef>
              <a:spcAft>
                <a:spcPts val="0"/>
              </a:spcAft>
              <a:buSzPts val="1400"/>
              <a:buAutoNum type="romanLcPeriod"/>
              <a:defRPr>
                <a:solidFill>
                  <a:srgbClr val="434343"/>
                </a:solidFill>
              </a:defRPr>
            </a:lvl6pPr>
            <a:lvl7pPr marL="3200400" lvl="6" indent="-317500" rtl="0">
              <a:lnSpc>
                <a:spcPct val="115000"/>
              </a:lnSpc>
              <a:spcBef>
                <a:spcPts val="1600"/>
              </a:spcBef>
              <a:spcAft>
                <a:spcPts val="0"/>
              </a:spcAft>
              <a:buSzPts val="1400"/>
              <a:buAutoNum type="arabicPeriod"/>
              <a:defRPr>
                <a:solidFill>
                  <a:srgbClr val="434343"/>
                </a:solidFill>
              </a:defRPr>
            </a:lvl7pPr>
            <a:lvl8pPr marL="3657600" lvl="7" indent="-317500" rtl="0">
              <a:lnSpc>
                <a:spcPct val="115000"/>
              </a:lnSpc>
              <a:spcBef>
                <a:spcPts val="1600"/>
              </a:spcBef>
              <a:spcAft>
                <a:spcPts val="0"/>
              </a:spcAft>
              <a:buSzPts val="1400"/>
              <a:buAutoNum type="alphaLcPeriod"/>
              <a:defRPr>
                <a:solidFill>
                  <a:srgbClr val="434343"/>
                </a:solidFill>
              </a:defRPr>
            </a:lvl8pPr>
            <a:lvl9pPr marL="4114800" lvl="8" indent="-317500" rtl="0">
              <a:lnSpc>
                <a:spcPct val="115000"/>
              </a:lnSpc>
              <a:spcBef>
                <a:spcPts val="1600"/>
              </a:spcBef>
              <a:spcAft>
                <a:spcPts val="1600"/>
              </a:spcAft>
              <a:buSzPts val="1400"/>
              <a:buAutoNum type="romanLcPeriod"/>
              <a:defRPr>
                <a:solidFill>
                  <a:srgbClr val="434343"/>
                </a:solidFill>
              </a:defRPr>
            </a:lvl9pPr>
          </a:lstStyle>
          <a:p/>
        </p:txBody>
      </p:sp>
      <p:sp>
        <p:nvSpPr>
          <p:cNvPr id="147" name="Google Shape;147;p16"/>
          <p:cNvSpPr txBox="1">
            <a:spLocks noGrp="1"/>
          </p:cNvSpPr>
          <p:nvPr>
            <p:ph type="title"/>
          </p:nvPr>
        </p:nvSpPr>
        <p:spPr>
          <a:xfrm>
            <a:off x="4278725" y="787150"/>
            <a:ext cx="373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8" name="Google Shape;148;p16"/>
          <p:cNvSpPr/>
          <p:nvPr/>
        </p:nvSpPr>
        <p:spPr>
          <a:xfrm>
            <a:off x="-1393887" y="3569938"/>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
    <p:bg>
      <p:bgPr>
        <a:gradFill>
          <a:gsLst>
            <a:gs pos="0">
              <a:schemeClr val="lt1"/>
            </a:gs>
            <a:gs pos="100000">
              <a:schemeClr val="dk2"/>
            </a:gs>
          </a:gsLst>
          <a:lin ang="18900732" scaled="0"/>
        </a:gradFill>
        <a:effectLst/>
      </p:bgPr>
    </p:bg>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4" name="Google Shape;244;p25"/>
          <p:cNvSpPr/>
          <p:nvPr/>
        </p:nvSpPr>
        <p:spPr>
          <a:xfrm>
            <a:off x="7250698" y="3934725"/>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5" name="Google Shape;245;p25"/>
          <p:cNvGrpSpPr/>
          <p:nvPr/>
        </p:nvGrpSpPr>
        <p:grpSpPr>
          <a:xfrm flipH="1">
            <a:off x="8196442" y="525670"/>
            <a:ext cx="492036" cy="492056"/>
            <a:chOff x="238125" y="1209825"/>
            <a:chExt cx="621650" cy="621675"/>
          </a:xfrm>
        </p:grpSpPr>
        <p:sp>
          <p:nvSpPr>
            <p:cNvPr id="246" name="Google Shape;246;p25"/>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5"/>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5"/>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5"/>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5"/>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5"/>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5"/>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5"/>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 name="Google Shape;254;p25"/>
          <p:cNvGrpSpPr/>
          <p:nvPr/>
        </p:nvGrpSpPr>
        <p:grpSpPr>
          <a:xfrm flipH="1">
            <a:off x="331355" y="4322320"/>
            <a:ext cx="492036" cy="492056"/>
            <a:chOff x="238125" y="1209825"/>
            <a:chExt cx="621650" cy="621675"/>
          </a:xfrm>
        </p:grpSpPr>
        <p:sp>
          <p:nvSpPr>
            <p:cNvPr id="255" name="Google Shape;255;p25"/>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5"/>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5"/>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5"/>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5"/>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5"/>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5"/>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5"/>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3" name="Google Shape;263;p25"/>
          <p:cNvSpPr/>
          <p:nvPr/>
        </p:nvSpPr>
        <p:spPr>
          <a:xfrm rot="10800000">
            <a:off x="-2620623" y="-3017200"/>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5"/>
          <p:cNvSpPr/>
          <p:nvPr/>
        </p:nvSpPr>
        <p:spPr>
          <a:xfrm>
            <a:off x="13775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gradFill>
          <a:gsLst>
            <a:gs pos="0">
              <a:schemeClr val="accent2"/>
            </a:gs>
            <a:gs pos="100000">
              <a:schemeClr val="lt1"/>
            </a:gs>
          </a:gsLst>
          <a:lin ang="18900732" scaled="0"/>
        </a:gradFill>
        <a:effectLst/>
      </p:bgPr>
    </p:bg>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4357400" y="1720278"/>
            <a:ext cx="3739200" cy="19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4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p:txBody>
      </p:sp>
      <p:sp>
        <p:nvSpPr>
          <p:cNvPr id="310" name="Google Shape;310;p28"/>
          <p:cNvSpPr txBox="1">
            <a:spLocks noGrp="1"/>
          </p:cNvSpPr>
          <p:nvPr>
            <p:ph type="title" idx="2" hasCustomPrompt="1"/>
          </p:nvPr>
        </p:nvSpPr>
        <p:spPr>
          <a:xfrm>
            <a:off x="7039700" y="794322"/>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1" name="Google Shape;311;p28"/>
          <p:cNvSpPr txBox="1">
            <a:spLocks noGrp="1"/>
          </p:cNvSpPr>
          <p:nvPr>
            <p:ph type="subTitle" idx="1"/>
          </p:nvPr>
        </p:nvSpPr>
        <p:spPr>
          <a:xfrm>
            <a:off x="5540000" y="3635778"/>
            <a:ext cx="25566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p:txBody>
      </p:sp>
      <p:sp>
        <p:nvSpPr>
          <p:cNvPr id="312" name="Google Shape;312;p28"/>
          <p:cNvSpPr/>
          <p:nvPr/>
        </p:nvSpPr>
        <p:spPr>
          <a:xfrm flipH="1">
            <a:off x="-1640112" y="2149075"/>
            <a:ext cx="4916700" cy="49167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28"/>
          <p:cNvSpPr/>
          <p:nvPr/>
        </p:nvSpPr>
        <p:spPr>
          <a:xfrm>
            <a:off x="5633079"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314" name="Google Shape;314;p28"/>
          <p:cNvSpPr/>
          <p:nvPr/>
        </p:nvSpPr>
        <p:spPr>
          <a:xfrm rot="-5400000">
            <a:off x="-1429971" y="2078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6">
  <p:cSld name="ONE_COLUMN_TEXT_2">
    <p:bg>
      <p:bgPr>
        <a:gradFill>
          <a:gsLst>
            <a:gs pos="0">
              <a:schemeClr val="lt1"/>
            </a:gs>
            <a:gs pos="100000">
              <a:schemeClr val="dk2"/>
            </a:gs>
          </a:gsLst>
          <a:lin ang="18900044" scaled="0"/>
        </a:gradFill>
        <a:effectLst/>
      </p:bgPr>
    </p:bg>
    <p:spTree>
      <p:nvGrpSpPr>
        <p:cNvPr id="1" name="Shape 315"/>
        <p:cNvGrpSpPr/>
        <p:nvPr/>
      </p:nvGrpSpPr>
      <p:grpSpPr>
        <a:xfrm>
          <a:off x="0" y="0"/>
          <a:ext cx="0" cy="0"/>
          <a:chOff x="0" y="0"/>
          <a:chExt cx="0" cy="0"/>
        </a:xfrm>
      </p:grpSpPr>
      <p:sp>
        <p:nvSpPr>
          <p:cNvPr id="316" name="Google Shape;316;p29"/>
          <p:cNvSpPr txBox="1">
            <a:spLocks noGrp="1"/>
          </p:cNvSpPr>
          <p:nvPr>
            <p:ph type="body" idx="1"/>
          </p:nvPr>
        </p:nvSpPr>
        <p:spPr>
          <a:xfrm>
            <a:off x="720000" y="1554668"/>
            <a:ext cx="41010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a:solidFill>
                  <a:srgbClr val="434343"/>
                </a:solidFill>
              </a:defRPr>
            </a:lvl1pPr>
            <a:lvl2pPr marL="914400" lvl="1" indent="-317500" rtl="0">
              <a:lnSpc>
                <a:spcPct val="115000"/>
              </a:lnSpc>
              <a:spcBef>
                <a:spcPts val="0"/>
              </a:spcBef>
              <a:spcAft>
                <a:spcPts val="0"/>
              </a:spcAft>
              <a:buSzPts val="1400"/>
              <a:buAutoNum type="alphaLcPeriod"/>
              <a:defRPr>
                <a:solidFill>
                  <a:srgbClr val="434343"/>
                </a:solidFill>
              </a:defRPr>
            </a:lvl2pPr>
            <a:lvl3pPr marL="1371600" lvl="2" indent="-317500" rtl="0">
              <a:lnSpc>
                <a:spcPct val="115000"/>
              </a:lnSpc>
              <a:spcBef>
                <a:spcPts val="1600"/>
              </a:spcBef>
              <a:spcAft>
                <a:spcPts val="0"/>
              </a:spcAft>
              <a:buSzPts val="1400"/>
              <a:buAutoNum type="romanLcPeriod"/>
              <a:defRPr>
                <a:solidFill>
                  <a:srgbClr val="434343"/>
                </a:solidFill>
              </a:defRPr>
            </a:lvl3pPr>
            <a:lvl4pPr marL="1828800" lvl="3" indent="-317500" rtl="0">
              <a:lnSpc>
                <a:spcPct val="115000"/>
              </a:lnSpc>
              <a:spcBef>
                <a:spcPts val="1600"/>
              </a:spcBef>
              <a:spcAft>
                <a:spcPts val="0"/>
              </a:spcAft>
              <a:buSzPts val="1400"/>
              <a:buAutoNum type="arabicPeriod"/>
              <a:defRPr>
                <a:solidFill>
                  <a:srgbClr val="434343"/>
                </a:solidFill>
              </a:defRPr>
            </a:lvl4pPr>
            <a:lvl5pPr marL="2286000" lvl="4" indent="-317500" rtl="0">
              <a:lnSpc>
                <a:spcPct val="115000"/>
              </a:lnSpc>
              <a:spcBef>
                <a:spcPts val="1600"/>
              </a:spcBef>
              <a:spcAft>
                <a:spcPts val="0"/>
              </a:spcAft>
              <a:buSzPts val="1400"/>
              <a:buAutoNum type="alphaLcPeriod"/>
              <a:defRPr>
                <a:solidFill>
                  <a:srgbClr val="434343"/>
                </a:solidFill>
              </a:defRPr>
            </a:lvl5pPr>
            <a:lvl6pPr marL="2743200" lvl="5" indent="-317500" rtl="0">
              <a:lnSpc>
                <a:spcPct val="115000"/>
              </a:lnSpc>
              <a:spcBef>
                <a:spcPts val="1600"/>
              </a:spcBef>
              <a:spcAft>
                <a:spcPts val="0"/>
              </a:spcAft>
              <a:buSzPts val="1400"/>
              <a:buAutoNum type="romanLcPeriod"/>
              <a:defRPr>
                <a:solidFill>
                  <a:srgbClr val="434343"/>
                </a:solidFill>
              </a:defRPr>
            </a:lvl6pPr>
            <a:lvl7pPr marL="3200400" lvl="6" indent="-317500" rtl="0">
              <a:lnSpc>
                <a:spcPct val="115000"/>
              </a:lnSpc>
              <a:spcBef>
                <a:spcPts val="1600"/>
              </a:spcBef>
              <a:spcAft>
                <a:spcPts val="0"/>
              </a:spcAft>
              <a:buSzPts val="1400"/>
              <a:buAutoNum type="arabicPeriod"/>
              <a:defRPr>
                <a:solidFill>
                  <a:srgbClr val="434343"/>
                </a:solidFill>
              </a:defRPr>
            </a:lvl7pPr>
            <a:lvl8pPr marL="3657600" lvl="7" indent="-317500" rtl="0">
              <a:lnSpc>
                <a:spcPct val="115000"/>
              </a:lnSpc>
              <a:spcBef>
                <a:spcPts val="1600"/>
              </a:spcBef>
              <a:spcAft>
                <a:spcPts val="0"/>
              </a:spcAft>
              <a:buSzPts val="1400"/>
              <a:buAutoNum type="alphaLcPeriod"/>
              <a:defRPr>
                <a:solidFill>
                  <a:srgbClr val="434343"/>
                </a:solidFill>
              </a:defRPr>
            </a:lvl8pPr>
            <a:lvl9pPr marL="4114800" lvl="8" indent="-317500" rtl="0">
              <a:lnSpc>
                <a:spcPct val="115000"/>
              </a:lnSpc>
              <a:spcBef>
                <a:spcPts val="1600"/>
              </a:spcBef>
              <a:spcAft>
                <a:spcPts val="1600"/>
              </a:spcAft>
              <a:buSzPts val="1400"/>
              <a:buAutoNum type="romanLcPeriod"/>
              <a:defRPr>
                <a:solidFill>
                  <a:srgbClr val="434343"/>
                </a:solidFill>
              </a:defRPr>
            </a:lvl9pPr>
          </a:lstStyle>
          <a:p/>
        </p:txBody>
      </p:sp>
      <p:sp>
        <p:nvSpPr>
          <p:cNvPr id="317" name="Google Shape;317;p29"/>
          <p:cNvSpPr txBox="1">
            <a:spLocks noGrp="1"/>
          </p:cNvSpPr>
          <p:nvPr>
            <p:ph type="title"/>
          </p:nvPr>
        </p:nvSpPr>
        <p:spPr>
          <a:xfrm>
            <a:off x="720000" y="779546"/>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8" name="Google Shape;318;p29"/>
          <p:cNvSpPr/>
          <p:nvPr/>
        </p:nvSpPr>
        <p:spPr>
          <a:xfrm>
            <a:off x="6564950" y="3622550"/>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29"/>
          <p:cNvSpPr/>
          <p:nvPr/>
        </p:nvSpPr>
        <p:spPr>
          <a:xfrm rot="7790531">
            <a:off x="4971239" y="-4959858"/>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29"/>
          <p:cNvSpPr/>
          <p:nvPr/>
        </p:nvSpPr>
        <p:spPr>
          <a:xfrm>
            <a:off x="720000" y="4267500"/>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ONE_COLUMN_TEXT_3">
    <p:bg>
      <p:bgPr>
        <a:gradFill>
          <a:gsLst>
            <a:gs pos="0">
              <a:schemeClr val="lt1"/>
            </a:gs>
            <a:gs pos="50000">
              <a:schemeClr val="lt1"/>
            </a:gs>
            <a:gs pos="100000">
              <a:schemeClr val="dk2"/>
            </a:gs>
          </a:gsLst>
          <a:lin ang="8099331" scaled="0"/>
        </a:gradFill>
        <a:effectLst/>
      </p:bgPr>
    </p:bg>
    <p:spTree>
      <p:nvGrpSpPr>
        <p:cNvPr id="1" name="Shape 371"/>
        <p:cNvGrpSpPr/>
        <p:nvPr/>
      </p:nvGrpSpPr>
      <p:grpSpPr>
        <a:xfrm>
          <a:off x="0" y="0"/>
          <a:ext cx="0" cy="0"/>
          <a:chOff x="0" y="0"/>
          <a:chExt cx="0" cy="0"/>
        </a:xfrm>
      </p:grpSpPr>
      <p:sp>
        <p:nvSpPr>
          <p:cNvPr id="372" name="Google Shape;372;p32"/>
          <p:cNvSpPr/>
          <p:nvPr/>
        </p:nvSpPr>
        <p:spPr>
          <a:xfrm rot="-7790531" flipH="1">
            <a:off x="-528024" y="-2265420"/>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2"/>
          <p:cNvSpPr/>
          <p:nvPr/>
        </p:nvSpPr>
        <p:spPr>
          <a:xfrm flipH="1">
            <a:off x="6618302" y="3773975"/>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2"/>
          <p:cNvSpPr/>
          <p:nvPr/>
        </p:nvSpPr>
        <p:spPr>
          <a:xfrm rot="-5400000">
            <a:off x="7686350" y="56230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375" name="Google Shape;375;p32"/>
          <p:cNvSpPr/>
          <p:nvPr/>
        </p:nvSpPr>
        <p:spPr>
          <a:xfrm>
            <a:off x="-14640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MAIN_POINT_1">
    <p:bg>
      <p:bgPr>
        <a:gradFill>
          <a:gsLst>
            <a:gs pos="0">
              <a:schemeClr val="accent1"/>
            </a:gs>
            <a:gs pos="100000">
              <a:schemeClr val="lt2"/>
            </a:gs>
          </a:gsLst>
          <a:lin ang="13500032" scaled="0"/>
        </a:gradFill>
        <a:effectLst/>
      </p:bgPr>
    </p:bg>
    <p:spTree>
      <p:nvGrpSpPr>
        <p:cNvPr id="1" name="Shape 376"/>
        <p:cNvGrpSpPr/>
        <p:nvPr/>
      </p:nvGrpSpPr>
      <p:grpSpPr>
        <a:xfrm>
          <a:off x="0" y="0"/>
          <a:ext cx="0" cy="0"/>
          <a:chOff x="0" y="0"/>
          <a:chExt cx="0" cy="0"/>
        </a:xfrm>
      </p:grpSpPr>
      <p:sp>
        <p:nvSpPr>
          <p:cNvPr id="377" name="Google Shape;377;p33"/>
          <p:cNvSpPr/>
          <p:nvPr/>
        </p:nvSpPr>
        <p:spPr>
          <a:xfrm flipH="1">
            <a:off x="-2482748" y="33977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33"/>
          <p:cNvSpPr/>
          <p:nvPr/>
        </p:nvSpPr>
        <p:spPr>
          <a:xfrm>
            <a:off x="37893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379" name="Google Shape;379;p33"/>
          <p:cNvSpPr/>
          <p:nvPr/>
        </p:nvSpPr>
        <p:spPr>
          <a:xfrm>
            <a:off x="2116950" y="-24352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380" name="Google Shape;380;p33"/>
          <p:cNvSpPr/>
          <p:nvPr/>
        </p:nvSpPr>
        <p:spPr>
          <a:xfrm rot="10800000" flipH="1">
            <a:off x="7120548" y="-272382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gradFill>
          <a:gsLst>
            <a:gs pos="0">
              <a:schemeClr val="accent2"/>
            </a:gs>
            <a:gs pos="100000">
              <a:schemeClr val="lt1"/>
            </a:gs>
          </a:gsLst>
          <a:lin ang="5400012" scaled="0"/>
        </a:gra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20000" y="1720278"/>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a:spLocks noGrp="1"/>
          </p:cNvSpPr>
          <p:nvPr>
            <p:ph type="title" idx="2" hasCustomPrompt="1"/>
          </p:nvPr>
        </p:nvSpPr>
        <p:spPr>
          <a:xfrm>
            <a:off x="720000" y="794322"/>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20000" y="3635778"/>
            <a:ext cx="2556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 name="Google Shape;19;p3"/>
          <p:cNvSpPr/>
          <p:nvPr/>
        </p:nvSpPr>
        <p:spPr>
          <a:xfrm rot="10800000">
            <a:off x="-1640112" y="-3180850"/>
            <a:ext cx="4916700" cy="49167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a:off x="5713488" y="2149075"/>
            <a:ext cx="4916700" cy="49167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3"/>
          <p:cNvSpPr/>
          <p:nvPr/>
        </p:nvSpPr>
        <p:spPr>
          <a:xfrm rot="-5400000">
            <a:off x="7686350" y="2078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22" name="Google Shape;22;p3"/>
          <p:cNvSpPr/>
          <p:nvPr/>
        </p:nvSpPr>
        <p:spPr>
          <a:xfrm>
            <a:off x="6233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gradFill>
          <a:gsLst>
            <a:gs pos="0">
              <a:schemeClr val="accent2"/>
            </a:gs>
            <a:gs pos="100000">
              <a:schemeClr val="lt1"/>
            </a:gs>
          </a:gsLst>
          <a:lin ang="18900044" scaled="0"/>
        </a:gra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5" name="Google Shape;2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panose="02000000000000000000"/>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panose="02000000000000000000"/>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panose="02000000000000000000"/>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panose="02000000000000000000"/>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panose="02000000000000000000"/>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panose="02000000000000000000"/>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panose="02000000000000000000"/>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panose="02000000000000000000"/>
              <a:buAutoNum type="romanLcPeriod"/>
              <a:defRPr>
                <a:solidFill>
                  <a:srgbClr val="434343"/>
                </a:solidFill>
              </a:defRPr>
            </a:lvl9pPr>
          </a:lstStyle>
          <a:p/>
        </p:txBody>
      </p:sp>
      <p:sp>
        <p:nvSpPr>
          <p:cNvPr id="26" name="Google Shape;26;p4"/>
          <p:cNvSpPr/>
          <p:nvPr/>
        </p:nvSpPr>
        <p:spPr>
          <a:xfrm>
            <a:off x="5125325" y="296800"/>
            <a:ext cx="2619300" cy="4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4"/>
          <p:cNvSpPr/>
          <p:nvPr/>
        </p:nvSpPr>
        <p:spPr>
          <a:xfrm rot="10800000">
            <a:off x="-1846850" y="-2442775"/>
            <a:ext cx="3460500" cy="3460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4"/>
          <p:cNvSpPr/>
          <p:nvPr/>
        </p:nvSpPr>
        <p:spPr>
          <a:xfrm>
            <a:off x="6979500" y="4174600"/>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 name="Google Shape;29;p4"/>
          <p:cNvGrpSpPr/>
          <p:nvPr/>
        </p:nvGrpSpPr>
        <p:grpSpPr>
          <a:xfrm>
            <a:off x="8177986" y="485345"/>
            <a:ext cx="492036" cy="492056"/>
            <a:chOff x="238125" y="1209825"/>
            <a:chExt cx="621650" cy="621675"/>
          </a:xfrm>
        </p:grpSpPr>
        <p:sp>
          <p:nvSpPr>
            <p:cNvPr id="30" name="Google Shape;30;p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 name="Google Shape;38;p4"/>
          <p:cNvSpPr/>
          <p:nvPr/>
        </p:nvSpPr>
        <p:spPr>
          <a:xfrm rot="-5400000">
            <a:off x="7686350" y="2078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39" name="Google Shape;39;p4"/>
          <p:cNvSpPr/>
          <p:nvPr/>
        </p:nvSpPr>
        <p:spPr>
          <a:xfrm>
            <a:off x="6233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lt1"/>
            </a:gs>
            <a:gs pos="50000">
              <a:schemeClr val="lt1"/>
            </a:gs>
            <a:gs pos="100000">
              <a:schemeClr val="dk2"/>
            </a:gs>
          </a:gsLst>
          <a:lin ang="8099331" scaled="0"/>
        </a:gradFill>
        <a:effectLst/>
      </p:bgPr>
    </p:bg>
    <p:spTree>
      <p:nvGrpSpPr>
        <p:cNvPr id="1" name="Shape 70"/>
        <p:cNvGrpSpPr/>
        <p:nvPr/>
      </p:nvGrpSpPr>
      <p:grpSpPr>
        <a:xfrm>
          <a:off x="0" y="0"/>
          <a:ext cx="0" cy="0"/>
          <a:chOff x="0" y="0"/>
          <a:chExt cx="0" cy="0"/>
        </a:xfrm>
      </p:grpSpPr>
      <p:sp>
        <p:nvSpPr>
          <p:cNvPr id="71" name="Google Shape;71;p7"/>
          <p:cNvSpPr txBox="1">
            <a:spLocks noGrp="1"/>
          </p:cNvSpPr>
          <p:nvPr>
            <p:ph type="title"/>
          </p:nvPr>
        </p:nvSpPr>
        <p:spPr>
          <a:xfrm>
            <a:off x="1991650" y="1341025"/>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10000" b="1"/>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2" name="Google Shape;72;p7"/>
          <p:cNvSpPr txBox="1">
            <a:spLocks noGrp="1"/>
          </p:cNvSpPr>
          <p:nvPr>
            <p:ph type="subTitle" idx="1"/>
          </p:nvPr>
        </p:nvSpPr>
        <p:spPr>
          <a:xfrm>
            <a:off x="2265600" y="3153275"/>
            <a:ext cx="46359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73" name="Google Shape;73;p7"/>
          <p:cNvSpPr/>
          <p:nvPr/>
        </p:nvSpPr>
        <p:spPr>
          <a:xfrm rot="-7790531" flipH="1">
            <a:off x="-528024" y="-2265420"/>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7"/>
          <p:cNvSpPr/>
          <p:nvPr/>
        </p:nvSpPr>
        <p:spPr>
          <a:xfrm flipH="1">
            <a:off x="6618302" y="3773975"/>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7"/>
          <p:cNvSpPr/>
          <p:nvPr/>
        </p:nvSpPr>
        <p:spPr>
          <a:xfrm rot="-5400000">
            <a:off x="7686350" y="56230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76" name="Google Shape;76;p7"/>
          <p:cNvSpPr/>
          <p:nvPr/>
        </p:nvSpPr>
        <p:spPr>
          <a:xfrm>
            <a:off x="-14640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1"/>
            </a:gs>
            <a:gs pos="100000">
              <a:schemeClr val="lt2"/>
            </a:gs>
          </a:gsLst>
          <a:lin ang="13500032" scaled="0"/>
        </a:gradFill>
        <a:effectLst/>
      </p:bgPr>
    </p:bg>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1234150" y="1383300"/>
            <a:ext cx="66756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8"/>
          <p:cNvSpPr/>
          <p:nvPr/>
        </p:nvSpPr>
        <p:spPr>
          <a:xfrm flipH="1">
            <a:off x="-2482748" y="33977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8"/>
          <p:cNvSpPr/>
          <p:nvPr/>
        </p:nvSpPr>
        <p:spPr>
          <a:xfrm>
            <a:off x="37893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81" name="Google Shape;81;p8"/>
          <p:cNvSpPr/>
          <p:nvPr/>
        </p:nvSpPr>
        <p:spPr>
          <a:xfrm>
            <a:off x="2116950" y="-24352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82" name="Google Shape;82;p8"/>
          <p:cNvSpPr/>
          <p:nvPr/>
        </p:nvSpPr>
        <p:spPr>
          <a:xfrm rot="10800000" flipH="1">
            <a:off x="7120548" y="-272382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244200" y="1223113"/>
            <a:ext cx="3802500" cy="1830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85" name="Google Shape;85;p9"/>
          <p:cNvSpPr txBox="1">
            <a:spLocks noGrp="1"/>
          </p:cNvSpPr>
          <p:nvPr>
            <p:ph type="subTitle" idx="1"/>
          </p:nvPr>
        </p:nvSpPr>
        <p:spPr>
          <a:xfrm>
            <a:off x="4244200" y="2921501"/>
            <a:ext cx="3802500" cy="9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86" name="Google Shape;86;p9"/>
          <p:cNvSpPr/>
          <p:nvPr/>
        </p:nvSpPr>
        <p:spPr>
          <a:xfrm rot="-7790531" flipH="1">
            <a:off x="-1025999" y="-4959858"/>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9"/>
          <p:cNvSpPr/>
          <p:nvPr/>
        </p:nvSpPr>
        <p:spPr>
          <a:xfrm flipH="1">
            <a:off x="6120627" y="4267500"/>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0"/>
          <p:cNvSpPr txBox="1">
            <a:spLocks noGrp="1"/>
          </p:cNvSpPr>
          <p:nvPr>
            <p:ph type="title"/>
          </p:nvPr>
        </p:nvSpPr>
        <p:spPr>
          <a:xfrm>
            <a:off x="3903975" y="3059999"/>
            <a:ext cx="4624800" cy="1591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sz="32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lt1"/>
            </a:gs>
            <a:gs pos="100000">
              <a:schemeClr val="dk2"/>
            </a:gs>
          </a:gsLst>
          <a:lin ang="18900732" scaled="0"/>
        </a:gradFill>
        <a:effectLst/>
      </p:bgPr>
    </p:bg>
    <p:spTree>
      <p:nvGrpSpPr>
        <p:cNvPr id="1" name="Shape 90"/>
        <p:cNvGrpSpPr/>
        <p:nvPr/>
      </p:nvGrpSpPr>
      <p:grpSpPr>
        <a:xfrm>
          <a:off x="0" y="0"/>
          <a:ext cx="0" cy="0"/>
          <a:chOff x="0" y="0"/>
          <a:chExt cx="0" cy="0"/>
        </a:xfrm>
      </p:grpSpPr>
      <p:sp>
        <p:nvSpPr>
          <p:cNvPr id="91" name="Google Shape;91;p11"/>
          <p:cNvSpPr txBox="1">
            <a:spLocks noGrp="1"/>
          </p:cNvSpPr>
          <p:nvPr>
            <p:ph type="title" hasCustomPrompt="1"/>
          </p:nvPr>
        </p:nvSpPr>
        <p:spPr>
          <a:xfrm>
            <a:off x="1284000" y="115870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2" name="Google Shape;92;p11"/>
          <p:cNvSpPr txBox="1">
            <a:spLocks noGrp="1"/>
          </p:cNvSpPr>
          <p:nvPr>
            <p:ph type="subTitle" idx="1"/>
          </p:nvPr>
        </p:nvSpPr>
        <p:spPr>
          <a:xfrm>
            <a:off x="1284000" y="31828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
        <p:nvSpPr>
          <p:cNvPr id="93" name="Google Shape;93;p11"/>
          <p:cNvSpPr/>
          <p:nvPr/>
        </p:nvSpPr>
        <p:spPr>
          <a:xfrm>
            <a:off x="-1154375" y="3902325"/>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1"/>
          <p:cNvSpPr/>
          <p:nvPr/>
        </p:nvSpPr>
        <p:spPr>
          <a:xfrm rot="7790531">
            <a:off x="5581289" y="-5170108"/>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1"/>
          <p:cNvSpPr/>
          <p:nvPr/>
        </p:nvSpPr>
        <p:spPr>
          <a:xfrm rot="-5400000">
            <a:off x="-1370000" y="16591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96" name="Google Shape;96;p11"/>
          <p:cNvSpPr/>
          <p:nvPr/>
        </p:nvSpPr>
        <p:spPr>
          <a:xfrm>
            <a:off x="3651725"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lt2"/>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Montserrat ExtraBold" panose="00000900000000000000"/>
              <a:buNone/>
              <a:defRPr sz="2600">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lvl="1" rtl="0">
              <a:spcBef>
                <a:spcPts val="0"/>
              </a:spcBef>
              <a:spcAft>
                <a:spcPts val="0"/>
              </a:spcAft>
              <a:buClr>
                <a:schemeClr val="dk1"/>
              </a:buClr>
              <a:buSzPts val="2600"/>
              <a:buFont typeface="Montserrat ExtraBold" panose="00000900000000000000"/>
              <a:buNone/>
              <a:defRPr sz="2600">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2pPr>
            <a:lvl3pPr lvl="2" rtl="0">
              <a:spcBef>
                <a:spcPts val="0"/>
              </a:spcBef>
              <a:spcAft>
                <a:spcPts val="0"/>
              </a:spcAft>
              <a:buClr>
                <a:schemeClr val="dk1"/>
              </a:buClr>
              <a:buSzPts val="2600"/>
              <a:buFont typeface="Montserrat ExtraBold" panose="00000900000000000000"/>
              <a:buNone/>
              <a:defRPr sz="2600">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3pPr>
            <a:lvl4pPr lvl="3" rtl="0">
              <a:spcBef>
                <a:spcPts val="0"/>
              </a:spcBef>
              <a:spcAft>
                <a:spcPts val="0"/>
              </a:spcAft>
              <a:buClr>
                <a:schemeClr val="dk1"/>
              </a:buClr>
              <a:buSzPts val="2600"/>
              <a:buFont typeface="Montserrat ExtraBold" panose="00000900000000000000"/>
              <a:buNone/>
              <a:defRPr sz="2600">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4pPr>
            <a:lvl5pPr lvl="4" rtl="0">
              <a:spcBef>
                <a:spcPts val="0"/>
              </a:spcBef>
              <a:spcAft>
                <a:spcPts val="0"/>
              </a:spcAft>
              <a:buClr>
                <a:schemeClr val="dk1"/>
              </a:buClr>
              <a:buSzPts val="2600"/>
              <a:buFont typeface="Montserrat ExtraBold" panose="00000900000000000000"/>
              <a:buNone/>
              <a:defRPr sz="2600">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5pPr>
            <a:lvl6pPr lvl="5" rtl="0">
              <a:spcBef>
                <a:spcPts val="0"/>
              </a:spcBef>
              <a:spcAft>
                <a:spcPts val="0"/>
              </a:spcAft>
              <a:buClr>
                <a:schemeClr val="dk1"/>
              </a:buClr>
              <a:buSzPts val="2600"/>
              <a:buFont typeface="Montserrat ExtraBold" panose="00000900000000000000"/>
              <a:buNone/>
              <a:defRPr sz="2600">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6pPr>
            <a:lvl7pPr lvl="6" rtl="0">
              <a:spcBef>
                <a:spcPts val="0"/>
              </a:spcBef>
              <a:spcAft>
                <a:spcPts val="0"/>
              </a:spcAft>
              <a:buClr>
                <a:schemeClr val="dk1"/>
              </a:buClr>
              <a:buSzPts val="2600"/>
              <a:buFont typeface="Montserrat ExtraBold" panose="00000900000000000000"/>
              <a:buNone/>
              <a:defRPr sz="2600">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7pPr>
            <a:lvl8pPr lvl="7" rtl="0">
              <a:spcBef>
                <a:spcPts val="0"/>
              </a:spcBef>
              <a:spcAft>
                <a:spcPts val="0"/>
              </a:spcAft>
              <a:buClr>
                <a:schemeClr val="dk1"/>
              </a:buClr>
              <a:buSzPts val="2600"/>
              <a:buFont typeface="Montserrat ExtraBold" panose="00000900000000000000"/>
              <a:buNone/>
              <a:defRPr sz="2600">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8pPr>
            <a:lvl9pPr lvl="8" rtl="0">
              <a:spcBef>
                <a:spcPts val="0"/>
              </a:spcBef>
              <a:spcAft>
                <a:spcPts val="0"/>
              </a:spcAft>
              <a:buClr>
                <a:schemeClr val="dk1"/>
              </a:buClr>
              <a:buSzPts val="2600"/>
              <a:buFont typeface="Montserrat ExtraBold" panose="00000900000000000000"/>
              <a:buNone/>
              <a:defRPr sz="2600">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Source Sans Pro Light" panose="020B0503030403020204"/>
              <a:buChar char="●"/>
              <a:defRPr>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1pPr>
            <a:lvl2pPr marL="914400" lvl="1" indent="-317500">
              <a:lnSpc>
                <a:spcPct val="100000"/>
              </a:lnSpc>
              <a:spcBef>
                <a:spcPts val="1600"/>
              </a:spcBef>
              <a:spcAft>
                <a:spcPts val="0"/>
              </a:spcAft>
              <a:buClr>
                <a:schemeClr val="accent3"/>
              </a:buClr>
              <a:buSzPts val="1400"/>
              <a:buFont typeface="Source Sans Pro Light" panose="020B0503030403020204"/>
              <a:buChar char="○"/>
              <a:defRPr>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2pPr>
            <a:lvl3pPr marL="1371600" lvl="2" indent="-317500">
              <a:lnSpc>
                <a:spcPct val="100000"/>
              </a:lnSpc>
              <a:spcBef>
                <a:spcPts val="1600"/>
              </a:spcBef>
              <a:spcAft>
                <a:spcPts val="0"/>
              </a:spcAft>
              <a:buClr>
                <a:schemeClr val="accent3"/>
              </a:buClr>
              <a:buSzPts val="1400"/>
              <a:buFont typeface="Source Sans Pro Light" panose="020B0503030403020204"/>
              <a:buChar char="■"/>
              <a:defRPr>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3pPr>
            <a:lvl4pPr marL="1828800" lvl="3" indent="-317500">
              <a:lnSpc>
                <a:spcPct val="100000"/>
              </a:lnSpc>
              <a:spcBef>
                <a:spcPts val="1600"/>
              </a:spcBef>
              <a:spcAft>
                <a:spcPts val="0"/>
              </a:spcAft>
              <a:buClr>
                <a:schemeClr val="accent3"/>
              </a:buClr>
              <a:buSzPts val="1400"/>
              <a:buFont typeface="Source Sans Pro Light" panose="020B0503030403020204"/>
              <a:buChar char="●"/>
              <a:defRPr>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4pPr>
            <a:lvl5pPr marL="2286000" lvl="4" indent="-317500">
              <a:lnSpc>
                <a:spcPct val="100000"/>
              </a:lnSpc>
              <a:spcBef>
                <a:spcPts val="1600"/>
              </a:spcBef>
              <a:spcAft>
                <a:spcPts val="0"/>
              </a:spcAft>
              <a:buClr>
                <a:schemeClr val="accent3"/>
              </a:buClr>
              <a:buSzPts val="1400"/>
              <a:buFont typeface="Source Sans Pro Light" panose="020B0503030403020204"/>
              <a:buChar char="○"/>
              <a:defRPr>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5pPr>
            <a:lvl6pPr marL="2743200" lvl="5" indent="-317500">
              <a:lnSpc>
                <a:spcPct val="100000"/>
              </a:lnSpc>
              <a:spcBef>
                <a:spcPts val="1600"/>
              </a:spcBef>
              <a:spcAft>
                <a:spcPts val="0"/>
              </a:spcAft>
              <a:buClr>
                <a:schemeClr val="accent3"/>
              </a:buClr>
              <a:buSzPts val="1400"/>
              <a:buFont typeface="Source Sans Pro Light" panose="020B0503030403020204"/>
              <a:buChar char="■"/>
              <a:defRPr>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6pPr>
            <a:lvl7pPr marL="3200400" lvl="6" indent="-317500">
              <a:lnSpc>
                <a:spcPct val="100000"/>
              </a:lnSpc>
              <a:spcBef>
                <a:spcPts val="1600"/>
              </a:spcBef>
              <a:spcAft>
                <a:spcPts val="0"/>
              </a:spcAft>
              <a:buClr>
                <a:schemeClr val="accent3"/>
              </a:buClr>
              <a:buSzPts val="1400"/>
              <a:buFont typeface="Source Sans Pro Light" panose="020B0503030403020204"/>
              <a:buChar char="●"/>
              <a:defRPr>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7pPr>
            <a:lvl8pPr marL="3657600" lvl="7" indent="-317500">
              <a:lnSpc>
                <a:spcPct val="100000"/>
              </a:lnSpc>
              <a:spcBef>
                <a:spcPts val="1600"/>
              </a:spcBef>
              <a:spcAft>
                <a:spcPts val="0"/>
              </a:spcAft>
              <a:buClr>
                <a:schemeClr val="accent3"/>
              </a:buClr>
              <a:buSzPts val="1400"/>
              <a:buFont typeface="Source Sans Pro Light" panose="020B0503030403020204"/>
              <a:buChar char="○"/>
              <a:defRPr>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8pPr>
            <a:lvl9pPr marL="4114800" lvl="8" indent="-317500">
              <a:lnSpc>
                <a:spcPct val="100000"/>
              </a:lnSpc>
              <a:spcBef>
                <a:spcPts val="1600"/>
              </a:spcBef>
              <a:spcAft>
                <a:spcPts val="1600"/>
              </a:spcAft>
              <a:buClr>
                <a:schemeClr val="accent3"/>
              </a:buClr>
              <a:buSzPts val="1400"/>
              <a:buFont typeface="Source Sans Pro Light" panose="020B0503030403020204"/>
              <a:buChar char="■"/>
              <a:defRPr>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18900044" scaled="0"/>
        </a:gradFill>
        <a:effectLst/>
      </p:bgPr>
    </p:bg>
    <p:spTree>
      <p:nvGrpSpPr>
        <p:cNvPr id="1" name="Shape 388"/>
        <p:cNvGrpSpPr/>
        <p:nvPr/>
      </p:nvGrpSpPr>
      <p:grpSpPr>
        <a:xfrm>
          <a:off x="0" y="0"/>
          <a:ext cx="0" cy="0"/>
          <a:chOff x="0" y="0"/>
          <a:chExt cx="0" cy="0"/>
        </a:xfrm>
      </p:grpSpPr>
      <p:pic>
        <p:nvPicPr>
          <p:cNvPr id="389" name="Google Shape;389;p36"/>
          <p:cNvPicPr preferRelativeResize="0"/>
          <p:nvPr/>
        </p:nvPicPr>
        <p:blipFill rotWithShape="1">
          <a:blip r:embed="rId1">
            <a:alphaModFix amt="78000"/>
          </a:blip>
          <a:srcRect l="35753" r="8780"/>
          <a:stretch>
            <a:fillRect/>
          </a:stretch>
        </p:blipFill>
        <p:spPr>
          <a:xfrm>
            <a:off x="4843004" y="807000"/>
            <a:ext cx="3411600" cy="3460500"/>
          </a:xfrm>
          <a:prstGeom prst="ellipse">
            <a:avLst/>
          </a:prstGeom>
          <a:noFill/>
          <a:ln w="9525" cap="flat" cmpd="sng">
            <a:solidFill>
              <a:schemeClr val="dk1"/>
            </a:solidFill>
            <a:prstDash val="solid"/>
            <a:round/>
            <a:headEnd type="none" w="sm" len="sm"/>
            <a:tailEnd type="none" w="sm" len="sm"/>
          </a:ln>
        </p:spPr>
      </p:pic>
      <p:sp>
        <p:nvSpPr>
          <p:cNvPr id="390" name="Google Shape;390;p36"/>
          <p:cNvSpPr/>
          <p:nvPr/>
        </p:nvSpPr>
        <p:spPr>
          <a:xfrm>
            <a:off x="720000" y="2839975"/>
            <a:ext cx="2619300" cy="4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36"/>
          <p:cNvSpPr txBox="1">
            <a:spLocks noGrp="1"/>
          </p:cNvSpPr>
          <p:nvPr>
            <p:ph type="ctrTitle"/>
          </p:nvPr>
        </p:nvSpPr>
        <p:spPr>
          <a:xfrm>
            <a:off x="88244" y="1767909"/>
            <a:ext cx="4847234" cy="169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latin typeface="Segoe UI Black" panose="020B0A02040204020203" pitchFamily="34" charset="0"/>
                <a:ea typeface="Segoe UI Black" panose="020B0A02040204020203" pitchFamily="34" charset="0"/>
              </a:rPr>
              <a:t>CRYPTO AND </a:t>
            </a:r>
            <a:br>
              <a:rPr lang="en-GB" dirty="0">
                <a:latin typeface="Segoe UI Black" panose="020B0A02040204020203" pitchFamily="34" charset="0"/>
                <a:ea typeface="Segoe UI Black" panose="020B0A02040204020203" pitchFamily="34" charset="0"/>
              </a:rPr>
            </a:br>
            <a:r>
              <a:rPr lang="en-GB" dirty="0">
                <a:latin typeface="Segoe UI Black" panose="020B0A02040204020203" pitchFamily="34" charset="0"/>
                <a:ea typeface="Segoe UI Black" panose="020B0A02040204020203" pitchFamily="34" charset="0"/>
              </a:rPr>
              <a:t>BLOCKCHAIN</a:t>
            </a:r>
            <a:endParaRPr sz="7400" dirty="0">
              <a:latin typeface="Segoe UI Black" panose="020B0A02040204020203" pitchFamily="34" charset="0"/>
              <a:ea typeface="Segoe UI Black" panose="020B0A02040204020203" pitchFamily="34" charset="0"/>
            </a:endParaRPr>
          </a:p>
        </p:txBody>
      </p:sp>
      <p:sp>
        <p:nvSpPr>
          <p:cNvPr id="392" name="Google Shape;392;p36"/>
          <p:cNvSpPr txBox="1">
            <a:spLocks noGrp="1"/>
          </p:cNvSpPr>
          <p:nvPr>
            <p:ph type="subTitle" idx="1"/>
          </p:nvPr>
        </p:nvSpPr>
        <p:spPr>
          <a:xfrm>
            <a:off x="756600" y="3484263"/>
            <a:ext cx="4242600" cy="3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Currency of Future…</a:t>
            </a:r>
            <a:endParaRPr dirty="0"/>
          </a:p>
        </p:txBody>
      </p:sp>
      <p:grpSp>
        <p:nvGrpSpPr>
          <p:cNvPr id="393" name="Google Shape;393;p36"/>
          <p:cNvGrpSpPr/>
          <p:nvPr/>
        </p:nvGrpSpPr>
        <p:grpSpPr>
          <a:xfrm>
            <a:off x="4507171" y="4082709"/>
            <a:ext cx="492036" cy="492056"/>
            <a:chOff x="238125" y="1209825"/>
            <a:chExt cx="621650" cy="621675"/>
          </a:xfrm>
        </p:grpSpPr>
        <p:sp>
          <p:nvSpPr>
            <p:cNvPr id="394" name="Google Shape;394;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 name="Google Shape;402;p36"/>
          <p:cNvGrpSpPr/>
          <p:nvPr/>
        </p:nvGrpSpPr>
        <p:grpSpPr>
          <a:xfrm>
            <a:off x="3531474" y="698970"/>
            <a:ext cx="492036" cy="492056"/>
            <a:chOff x="238125" y="1209825"/>
            <a:chExt cx="621650" cy="621675"/>
          </a:xfrm>
        </p:grpSpPr>
        <p:sp>
          <p:nvSpPr>
            <p:cNvPr id="403" name="Google Shape;403;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 name="Google Shape;411;p36"/>
          <p:cNvSpPr/>
          <p:nvPr/>
        </p:nvSpPr>
        <p:spPr>
          <a:xfrm>
            <a:off x="6765200" y="3293525"/>
            <a:ext cx="3460500" cy="3460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6"/>
          <p:cNvSpPr/>
          <p:nvPr/>
        </p:nvSpPr>
        <p:spPr>
          <a:xfrm>
            <a:off x="6943975" y="1040250"/>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2"/>
          <p:cNvSpPr/>
          <p:nvPr/>
        </p:nvSpPr>
        <p:spPr>
          <a:xfrm>
            <a:off x="614825" y="2967875"/>
            <a:ext cx="3552300" cy="4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42"/>
          <p:cNvSpPr txBox="1">
            <a:spLocks noGrp="1"/>
          </p:cNvSpPr>
          <p:nvPr>
            <p:ph type="title"/>
          </p:nvPr>
        </p:nvSpPr>
        <p:spPr>
          <a:xfrm>
            <a:off x="15320" y="1895972"/>
            <a:ext cx="5231884" cy="191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6600" dirty="0">
                <a:latin typeface="Segoe UI Black" panose="020B0A02040204020203" pitchFamily="34" charset="0"/>
                <a:ea typeface="Segoe UI Black" panose="020B0A02040204020203" pitchFamily="34" charset="0"/>
              </a:rPr>
              <a:t>OBJECTIVES</a:t>
            </a:r>
            <a:endParaRPr sz="6600" dirty="0">
              <a:latin typeface="Segoe UI Black" panose="020B0A02040204020203" pitchFamily="34" charset="0"/>
              <a:ea typeface="Segoe UI Black" panose="020B0A02040204020203" pitchFamily="34" charset="0"/>
            </a:endParaRPr>
          </a:p>
        </p:txBody>
      </p:sp>
      <p:pic>
        <p:nvPicPr>
          <p:cNvPr id="526" name="Google Shape;526;p42"/>
          <p:cNvPicPr preferRelativeResize="0"/>
          <p:nvPr/>
        </p:nvPicPr>
        <p:blipFill rotWithShape="1">
          <a:blip r:embed="rId1">
            <a:alphaModFix amt="78000"/>
          </a:blip>
          <a:srcRect l="20509" t="29460" r="119" b="16897"/>
          <a:stretch>
            <a:fillRect/>
          </a:stretch>
        </p:blipFill>
        <p:spPr>
          <a:xfrm>
            <a:off x="5117575" y="958329"/>
            <a:ext cx="3411600" cy="3460500"/>
          </a:xfrm>
          <a:prstGeom prst="ellipse">
            <a:avLst/>
          </a:prstGeom>
          <a:noFill/>
          <a:ln w="9525" cap="flat" cmpd="sng">
            <a:solidFill>
              <a:schemeClr val="dk1"/>
            </a:solidFill>
            <a:prstDash val="solid"/>
            <a:round/>
            <a:headEnd type="none" w="sm" len="sm"/>
            <a:tailEnd type="none" w="sm" len="sm"/>
          </a:ln>
        </p:spPr>
      </p:pic>
      <p:sp>
        <p:nvSpPr>
          <p:cNvPr id="527" name="Google Shape;527;p42"/>
          <p:cNvSpPr/>
          <p:nvPr/>
        </p:nvSpPr>
        <p:spPr>
          <a:xfrm>
            <a:off x="4366950" y="959300"/>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8" name="Google Shape;528;p42"/>
          <p:cNvGrpSpPr/>
          <p:nvPr/>
        </p:nvGrpSpPr>
        <p:grpSpPr>
          <a:xfrm flipH="1">
            <a:off x="8068692" y="383970"/>
            <a:ext cx="492036" cy="492056"/>
            <a:chOff x="238125" y="1209825"/>
            <a:chExt cx="621650" cy="621675"/>
          </a:xfrm>
        </p:grpSpPr>
        <p:sp>
          <p:nvSpPr>
            <p:cNvPr id="529" name="Google Shape;529;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7" name="Google Shape;537;p42"/>
          <p:cNvGrpSpPr/>
          <p:nvPr/>
        </p:nvGrpSpPr>
        <p:grpSpPr>
          <a:xfrm flipH="1">
            <a:off x="4061817" y="4021445"/>
            <a:ext cx="492036" cy="492056"/>
            <a:chOff x="238125" y="1209825"/>
            <a:chExt cx="621650" cy="621675"/>
          </a:xfrm>
        </p:grpSpPr>
        <p:sp>
          <p:nvSpPr>
            <p:cNvPr id="538" name="Google Shape;538;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4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4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4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4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3"/>
          <p:cNvSpPr/>
          <p:nvPr/>
        </p:nvSpPr>
        <p:spPr>
          <a:xfrm>
            <a:off x="3933096" y="693000"/>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43"/>
          <p:cNvSpPr txBox="1">
            <a:spLocks noGrp="1"/>
          </p:cNvSpPr>
          <p:nvPr>
            <p:ph type="title"/>
          </p:nvPr>
        </p:nvSpPr>
        <p:spPr>
          <a:xfrm>
            <a:off x="4076606" y="460838"/>
            <a:ext cx="373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Segoe UI Black" panose="020B0A02040204020203" pitchFamily="34" charset="0"/>
                <a:ea typeface="Segoe UI Black" panose="020B0A02040204020203" pitchFamily="34" charset="0"/>
              </a:rPr>
              <a:t>OBJECTIVES</a:t>
            </a:r>
            <a:endParaRPr dirty="0">
              <a:latin typeface="Segoe UI Black" panose="020B0A02040204020203" pitchFamily="34" charset="0"/>
              <a:ea typeface="Segoe UI Black" panose="020B0A02040204020203" pitchFamily="34" charset="0"/>
            </a:endParaRPr>
          </a:p>
        </p:txBody>
      </p:sp>
      <p:sp>
        <p:nvSpPr>
          <p:cNvPr id="553" name="Google Shape;553;p43"/>
          <p:cNvSpPr/>
          <p:nvPr/>
        </p:nvSpPr>
        <p:spPr>
          <a:xfrm>
            <a:off x="963629" y="4607023"/>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4" name="Google Shape;554;p43"/>
          <p:cNvGrpSpPr/>
          <p:nvPr/>
        </p:nvGrpSpPr>
        <p:grpSpPr>
          <a:xfrm>
            <a:off x="8129474" y="541645"/>
            <a:ext cx="492036" cy="492056"/>
            <a:chOff x="238125" y="1209825"/>
            <a:chExt cx="621650" cy="621675"/>
          </a:xfrm>
        </p:grpSpPr>
        <p:sp>
          <p:nvSpPr>
            <p:cNvPr id="555" name="Google Shape;555;p4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4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4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4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4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4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4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4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3" name="Google Shape;563;p43"/>
          <p:cNvGrpSpPr/>
          <p:nvPr/>
        </p:nvGrpSpPr>
        <p:grpSpPr>
          <a:xfrm>
            <a:off x="3156374" y="4267470"/>
            <a:ext cx="492036" cy="492056"/>
            <a:chOff x="238125" y="1209825"/>
            <a:chExt cx="621650" cy="621675"/>
          </a:xfrm>
        </p:grpSpPr>
        <p:sp>
          <p:nvSpPr>
            <p:cNvPr id="564" name="Google Shape;564;p4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4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4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4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4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4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4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4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72" name="Google Shape;572;p43"/>
          <p:cNvPicPr preferRelativeResize="0"/>
          <p:nvPr/>
        </p:nvPicPr>
        <p:blipFill rotWithShape="1">
          <a:blip r:embed="rId1">
            <a:alphaModFix amt="84000"/>
          </a:blip>
          <a:srcRect l="14525" t="10248" r="41379" b="10248"/>
          <a:stretch>
            <a:fillRect/>
          </a:stretch>
        </p:blipFill>
        <p:spPr>
          <a:xfrm>
            <a:off x="81248" y="1185000"/>
            <a:ext cx="3075125" cy="3082470"/>
          </a:xfrm>
          <a:prstGeom prst="ellipse">
            <a:avLst/>
          </a:prstGeom>
          <a:noFill/>
          <a:ln w="9525" cap="flat" cmpd="sng">
            <a:solidFill>
              <a:schemeClr val="dk1"/>
            </a:solidFill>
            <a:prstDash val="solid"/>
            <a:round/>
            <a:headEnd type="none" w="sm" len="sm"/>
            <a:tailEnd type="none" w="sm" len="sm"/>
          </a:ln>
        </p:spPr>
      </p:pic>
      <p:sp>
        <p:nvSpPr>
          <p:cNvPr id="573" name="Google Shape;573;p43"/>
          <p:cNvSpPr/>
          <p:nvPr/>
        </p:nvSpPr>
        <p:spPr>
          <a:xfrm rot="7790531">
            <a:off x="-2787148" y="-5028570"/>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Content Placeholder 2"/>
          <p:cNvSpPr txBox="1"/>
          <p:nvPr/>
        </p:nvSpPr>
        <p:spPr>
          <a:xfrm>
            <a:off x="3156585" y="1033780"/>
            <a:ext cx="5698490" cy="4351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Source Sans Pro Light" panose="020B0503030403020204"/>
              <a:buAutoNum type="arabicPeriod"/>
              <a:defRPr sz="1400" b="0" i="0" u="none" strike="noStrike" cap="none">
                <a:solidFill>
                  <a:srgbClr val="434343"/>
                </a:solidFill>
                <a:latin typeface="Source Sans Pro Light" panose="020B0503030403020204"/>
                <a:ea typeface="Source Sans Pro Light" panose="020B0503030403020204"/>
                <a:cs typeface="Source Sans Pro Light" panose="020B0503030403020204"/>
                <a:sym typeface="Source Sans Pro Light" panose="020B0503030403020204"/>
              </a:defRPr>
            </a:lvl1pPr>
            <a:lvl2pPr marL="914400" marR="0" lvl="1" indent="-317500" algn="l" rtl="0">
              <a:lnSpc>
                <a:spcPct val="115000"/>
              </a:lnSpc>
              <a:spcBef>
                <a:spcPts val="0"/>
              </a:spcBef>
              <a:spcAft>
                <a:spcPts val="0"/>
              </a:spcAft>
              <a:buClr>
                <a:schemeClr val="accent3"/>
              </a:buClr>
              <a:buSzPts val="1400"/>
              <a:buFont typeface="Source Sans Pro Light" panose="020B0503030403020204"/>
              <a:buAutoNum type="alphaLcPeriod"/>
              <a:defRPr sz="1400" b="0" i="0" u="none" strike="noStrike" cap="none">
                <a:solidFill>
                  <a:srgbClr val="434343"/>
                </a:solidFill>
                <a:latin typeface="Source Sans Pro Light" panose="020B0503030403020204"/>
                <a:ea typeface="Source Sans Pro Light" panose="020B0503030403020204"/>
                <a:cs typeface="Source Sans Pro Light" panose="020B0503030403020204"/>
                <a:sym typeface="Source Sans Pro Light" panose="020B0503030403020204"/>
              </a:defRPr>
            </a:lvl2pPr>
            <a:lvl3pPr marL="1371600" marR="0" lvl="2" indent="-317500" algn="l" rtl="0">
              <a:lnSpc>
                <a:spcPct val="115000"/>
              </a:lnSpc>
              <a:spcBef>
                <a:spcPts val="1600"/>
              </a:spcBef>
              <a:spcAft>
                <a:spcPts val="0"/>
              </a:spcAft>
              <a:buClr>
                <a:schemeClr val="accent3"/>
              </a:buClr>
              <a:buSzPts val="1400"/>
              <a:buFont typeface="Source Sans Pro Light" panose="020B0503030403020204"/>
              <a:buAutoNum type="romanLcPeriod"/>
              <a:defRPr sz="1400" b="0" i="0" u="none" strike="noStrike" cap="none">
                <a:solidFill>
                  <a:srgbClr val="434343"/>
                </a:solidFill>
                <a:latin typeface="Source Sans Pro Light" panose="020B0503030403020204"/>
                <a:ea typeface="Source Sans Pro Light" panose="020B0503030403020204"/>
                <a:cs typeface="Source Sans Pro Light" panose="020B0503030403020204"/>
                <a:sym typeface="Source Sans Pro Light" panose="020B0503030403020204"/>
              </a:defRPr>
            </a:lvl3pPr>
            <a:lvl4pPr marL="1828800" marR="0" lvl="3" indent="-317500" algn="l" rtl="0">
              <a:lnSpc>
                <a:spcPct val="115000"/>
              </a:lnSpc>
              <a:spcBef>
                <a:spcPts val="1600"/>
              </a:spcBef>
              <a:spcAft>
                <a:spcPts val="0"/>
              </a:spcAft>
              <a:buClr>
                <a:schemeClr val="accent3"/>
              </a:buClr>
              <a:buSzPts val="1400"/>
              <a:buFont typeface="Source Sans Pro Light" panose="020B0503030403020204"/>
              <a:buAutoNum type="arabicPeriod"/>
              <a:defRPr sz="1400" b="0" i="0" u="none" strike="noStrike" cap="none">
                <a:solidFill>
                  <a:srgbClr val="434343"/>
                </a:solidFill>
                <a:latin typeface="Source Sans Pro Light" panose="020B0503030403020204"/>
                <a:ea typeface="Source Sans Pro Light" panose="020B0503030403020204"/>
                <a:cs typeface="Source Sans Pro Light" panose="020B0503030403020204"/>
                <a:sym typeface="Source Sans Pro Light" panose="020B0503030403020204"/>
              </a:defRPr>
            </a:lvl4pPr>
            <a:lvl5pPr marL="2286000" marR="0" lvl="4" indent="-317500" algn="l" rtl="0">
              <a:lnSpc>
                <a:spcPct val="115000"/>
              </a:lnSpc>
              <a:spcBef>
                <a:spcPts val="1600"/>
              </a:spcBef>
              <a:spcAft>
                <a:spcPts val="0"/>
              </a:spcAft>
              <a:buClr>
                <a:schemeClr val="accent3"/>
              </a:buClr>
              <a:buSzPts val="1400"/>
              <a:buFont typeface="Source Sans Pro Light" panose="020B0503030403020204"/>
              <a:buAutoNum type="alphaLcPeriod"/>
              <a:defRPr sz="1400" b="0" i="0" u="none" strike="noStrike" cap="none">
                <a:solidFill>
                  <a:srgbClr val="434343"/>
                </a:solidFill>
                <a:latin typeface="Source Sans Pro Light" panose="020B0503030403020204"/>
                <a:ea typeface="Source Sans Pro Light" panose="020B0503030403020204"/>
                <a:cs typeface="Source Sans Pro Light" panose="020B0503030403020204"/>
                <a:sym typeface="Source Sans Pro Light" panose="020B0503030403020204"/>
              </a:defRPr>
            </a:lvl5pPr>
            <a:lvl6pPr marL="2743200" marR="0" lvl="5" indent="-317500" algn="l" rtl="0">
              <a:lnSpc>
                <a:spcPct val="115000"/>
              </a:lnSpc>
              <a:spcBef>
                <a:spcPts val="1600"/>
              </a:spcBef>
              <a:spcAft>
                <a:spcPts val="0"/>
              </a:spcAft>
              <a:buClr>
                <a:schemeClr val="accent3"/>
              </a:buClr>
              <a:buSzPts val="1400"/>
              <a:buFont typeface="Source Sans Pro Light" panose="020B0503030403020204"/>
              <a:buAutoNum type="romanLcPeriod"/>
              <a:defRPr sz="1400" b="0" i="0" u="none" strike="noStrike" cap="none">
                <a:solidFill>
                  <a:srgbClr val="434343"/>
                </a:solidFill>
                <a:latin typeface="Source Sans Pro Light" panose="020B0503030403020204"/>
                <a:ea typeface="Source Sans Pro Light" panose="020B0503030403020204"/>
                <a:cs typeface="Source Sans Pro Light" panose="020B0503030403020204"/>
                <a:sym typeface="Source Sans Pro Light" panose="020B0503030403020204"/>
              </a:defRPr>
            </a:lvl6pPr>
            <a:lvl7pPr marL="3200400" marR="0" lvl="6" indent="-317500" algn="l" rtl="0">
              <a:lnSpc>
                <a:spcPct val="115000"/>
              </a:lnSpc>
              <a:spcBef>
                <a:spcPts val="1600"/>
              </a:spcBef>
              <a:spcAft>
                <a:spcPts val="0"/>
              </a:spcAft>
              <a:buClr>
                <a:schemeClr val="accent3"/>
              </a:buClr>
              <a:buSzPts val="1400"/>
              <a:buFont typeface="Source Sans Pro Light" panose="020B0503030403020204"/>
              <a:buAutoNum type="arabicPeriod"/>
              <a:defRPr sz="1400" b="0" i="0" u="none" strike="noStrike" cap="none">
                <a:solidFill>
                  <a:srgbClr val="434343"/>
                </a:solidFill>
                <a:latin typeface="Source Sans Pro Light" panose="020B0503030403020204"/>
                <a:ea typeface="Source Sans Pro Light" panose="020B0503030403020204"/>
                <a:cs typeface="Source Sans Pro Light" panose="020B0503030403020204"/>
                <a:sym typeface="Source Sans Pro Light" panose="020B0503030403020204"/>
              </a:defRPr>
            </a:lvl7pPr>
            <a:lvl8pPr marL="3657600" marR="0" lvl="7" indent="-317500" algn="l" rtl="0">
              <a:lnSpc>
                <a:spcPct val="115000"/>
              </a:lnSpc>
              <a:spcBef>
                <a:spcPts val="1600"/>
              </a:spcBef>
              <a:spcAft>
                <a:spcPts val="0"/>
              </a:spcAft>
              <a:buClr>
                <a:schemeClr val="accent3"/>
              </a:buClr>
              <a:buSzPts val="1400"/>
              <a:buFont typeface="Source Sans Pro Light" panose="020B0503030403020204"/>
              <a:buAutoNum type="alphaLcPeriod"/>
              <a:defRPr sz="1400" b="0" i="0" u="none" strike="noStrike" cap="none">
                <a:solidFill>
                  <a:srgbClr val="434343"/>
                </a:solidFill>
                <a:latin typeface="Source Sans Pro Light" panose="020B0503030403020204"/>
                <a:ea typeface="Source Sans Pro Light" panose="020B0503030403020204"/>
                <a:cs typeface="Source Sans Pro Light" panose="020B0503030403020204"/>
                <a:sym typeface="Source Sans Pro Light" panose="020B0503030403020204"/>
              </a:defRPr>
            </a:lvl8pPr>
            <a:lvl9pPr marL="4114800" marR="0" lvl="8" indent="-317500" algn="l" rtl="0">
              <a:lnSpc>
                <a:spcPct val="115000"/>
              </a:lnSpc>
              <a:spcBef>
                <a:spcPts val="1600"/>
              </a:spcBef>
              <a:spcAft>
                <a:spcPts val="1600"/>
              </a:spcAft>
              <a:buClr>
                <a:schemeClr val="accent3"/>
              </a:buClr>
              <a:buSzPts val="1400"/>
              <a:buFont typeface="Source Sans Pro Light" panose="020B0503030403020204"/>
              <a:buAutoNum type="romanLcPeriod"/>
              <a:defRPr sz="1400" b="0" i="0" u="none" strike="noStrike" cap="none">
                <a:solidFill>
                  <a:srgbClr val="434343"/>
                </a:solidFill>
                <a:latin typeface="Source Sans Pro Light" panose="020B0503030403020204"/>
                <a:ea typeface="Source Sans Pro Light" panose="020B0503030403020204"/>
                <a:cs typeface="Source Sans Pro Light" panose="020B0503030403020204"/>
                <a:sym typeface="Source Sans Pro Light" panose="020B0503030403020204"/>
              </a:defRPr>
            </a:lvl9pPr>
          </a:lstStyle>
          <a:p>
            <a:pPr marL="342900" indent="-342900" algn="just">
              <a:lnSpc>
                <a:spcPct val="107000"/>
              </a:lnSpc>
              <a:buSzPts val="1000"/>
              <a:buFont typeface="Symbol" panose="05050102010706020507" pitchFamily="18" charset="2"/>
              <a:buChar char=""/>
              <a:tabLst>
                <a:tab pos="457200" algn="l"/>
              </a:tabLst>
            </a:pPr>
            <a:r>
              <a:rPr lang="en-US" sz="1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Since cryptographic forms of money are normally unstable, it's critical to comprehend how they'll impact the market. Introductory coin offers (ICOs), blockchain clashes, recent developments, and government obstruction are largely potential themes.</a:t>
            </a:r>
            <a:endParaRPr lang="en-US" sz="1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buSzPts val="1000"/>
              <a:buFont typeface="Symbol" panose="05050102010706020507" pitchFamily="18" charset="2"/>
              <a:buChar char=""/>
              <a:tabLst>
                <a:tab pos="457200" algn="l"/>
              </a:tabLst>
            </a:pPr>
            <a:endParaRPr lang="en-US" sz="1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buSzPts val="1000"/>
              <a:buFont typeface="Symbol" panose="05050102010706020507" pitchFamily="18" charset="2"/>
              <a:buChar char=""/>
              <a:tabLst>
                <a:tab pos="457200" algn="l"/>
              </a:tabLst>
            </a:pPr>
            <a:r>
              <a:rPr lang="en-US" sz="1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means for fostering an exchanging procedure are as per the following: Cryptocurrency brokers, more than different financial backers, require an exchanging plan because of the unusualness of the bitcoin market. This is a blade that cuts both ways: merchants are attracted to the market's eccentricism, however it additionally makes exchanging troublesome. Therefore, your exchanging procedure ought to incorporate a gamble appraisal strategy, a portrayal of your targets, the cryptographic money you mean to sell, and a framework for starting and ending exchanges.</a:t>
            </a:r>
            <a:endParaRPr lang="en-US" sz="1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buSzPts val="1000"/>
              <a:buFont typeface="Symbol" panose="05050102010706020507" pitchFamily="18" charset="2"/>
              <a:buNone/>
              <a:tabLst>
                <a:tab pos="457200" algn="l"/>
              </a:tabLst>
            </a:pPr>
            <a:endParaRPr lang="en-US" sz="1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buSzPts val="1000"/>
              <a:buFont typeface="Symbol" panose="05050102010706020507" pitchFamily="18" charset="2"/>
              <a:buChar char=""/>
              <a:tabLst>
                <a:tab pos="457200" algn="l"/>
              </a:tabLst>
            </a:pPr>
            <a:r>
              <a:rPr lang="en-US" sz="1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Capacity of Cryptocurrencies: Once you've settled on your choices, the main thing is to guard them. Standard protection inclusion don't cover crypto exchanging on the grounds that it isn't supported by any perceived body. They should likewise be worried about being hacked. You'll have to monitor your record and resource codes therefore. Saving your recently acquired assets in a bitcoin wallet is normally smart.</a:t>
            </a:r>
            <a:endParaRPr lang="en-US" sz="12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07000"/>
              </a:lnSpc>
              <a:spcAft>
                <a:spcPts val="800"/>
              </a:spcAft>
              <a:buSzPts val="1000"/>
              <a:buFont typeface="Symbol" panose="05050102010706020507" pitchFamily="18" charset="2"/>
              <a:buChar char=""/>
              <a:tabLst>
                <a:tab pos="457200" algn="l"/>
              </a:tabLst>
            </a:pPr>
            <a:endParaRPr lang="en-US" sz="1050" i="1"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8"/>
          <p:cNvSpPr/>
          <p:nvPr/>
        </p:nvSpPr>
        <p:spPr>
          <a:xfrm>
            <a:off x="4209000" y="3112350"/>
            <a:ext cx="3164400" cy="59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48"/>
          <p:cNvSpPr txBox="1">
            <a:spLocks noGrp="1"/>
          </p:cNvSpPr>
          <p:nvPr>
            <p:ph type="title"/>
          </p:nvPr>
        </p:nvSpPr>
        <p:spPr>
          <a:xfrm>
            <a:off x="801430" y="1307100"/>
            <a:ext cx="754114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Segoe UI Black" panose="020B0A02040204020203" pitchFamily="34" charset="0"/>
                <a:ea typeface="Segoe UI Black" panose="020B0A02040204020203" pitchFamily="34" charset="0"/>
              </a:rPr>
              <a:t>PROBLEM </a:t>
            </a:r>
            <a:br>
              <a:rPr lang="en-GB" dirty="0">
                <a:latin typeface="Segoe UI Black" panose="020B0A02040204020203" pitchFamily="34" charset="0"/>
                <a:ea typeface="Segoe UI Black" panose="020B0A02040204020203" pitchFamily="34" charset="0"/>
              </a:rPr>
            </a:br>
            <a:r>
              <a:rPr lang="en-GB" dirty="0">
                <a:latin typeface="Segoe UI Black" panose="020B0A02040204020203" pitchFamily="34" charset="0"/>
                <a:ea typeface="Segoe UI Black" panose="020B0A02040204020203" pitchFamily="34" charset="0"/>
              </a:rPr>
              <a:t>DEFINATION</a:t>
            </a:r>
            <a:endParaRPr dirty="0">
              <a:latin typeface="Segoe UI Black" panose="020B0A02040204020203" pitchFamily="34" charset="0"/>
              <a:ea typeface="Segoe UI Black" panose="020B0A02040204020203" pitchFamily="34" charset="0"/>
            </a:endParaRPr>
          </a:p>
        </p:txBody>
      </p:sp>
      <p:grpSp>
        <p:nvGrpSpPr>
          <p:cNvPr id="757" name="Google Shape;757;p48"/>
          <p:cNvGrpSpPr/>
          <p:nvPr/>
        </p:nvGrpSpPr>
        <p:grpSpPr>
          <a:xfrm>
            <a:off x="597922" y="786945"/>
            <a:ext cx="492036" cy="492056"/>
            <a:chOff x="238125" y="1209825"/>
            <a:chExt cx="621650" cy="621675"/>
          </a:xfrm>
        </p:grpSpPr>
        <p:sp>
          <p:nvSpPr>
            <p:cNvPr id="758" name="Google Shape;758;p4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4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4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4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4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4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4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4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6" name="Google Shape;766;p48"/>
          <p:cNvGrpSpPr/>
          <p:nvPr/>
        </p:nvGrpSpPr>
        <p:grpSpPr>
          <a:xfrm>
            <a:off x="7909760" y="4152970"/>
            <a:ext cx="492036" cy="492056"/>
            <a:chOff x="238125" y="1209825"/>
            <a:chExt cx="621650" cy="621675"/>
          </a:xfrm>
        </p:grpSpPr>
        <p:sp>
          <p:nvSpPr>
            <p:cNvPr id="767" name="Google Shape;767;p4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4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4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4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4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4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4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4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5" name="Google Shape;775;p48"/>
          <p:cNvSpPr/>
          <p:nvPr/>
        </p:nvSpPr>
        <p:spPr>
          <a:xfrm>
            <a:off x="5732850" y="549275"/>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48"/>
          <p:cNvSpPr/>
          <p:nvPr/>
        </p:nvSpPr>
        <p:spPr>
          <a:xfrm>
            <a:off x="1161575" y="4067650"/>
            <a:ext cx="1726500" cy="492000"/>
          </a:xfrm>
          <a:prstGeom prst="roundRect">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929640" y="779145"/>
            <a:ext cx="6864350" cy="3585845"/>
          </a:xfrm>
          <a:prstGeom prst="rect">
            <a:avLst/>
          </a:prstGeom>
        </p:spPr>
        <p:txBody>
          <a:bodyPr>
            <a:normAutofit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457200" algn="just">
              <a:lnSpc>
                <a:spcPct val="107000"/>
              </a:lnSpc>
              <a:spcAft>
                <a:spcPts val="800"/>
              </a:spcAft>
            </a:pPr>
            <a:r>
              <a:rPr lang="en-US" i="1" dirty="0">
                <a:latin typeface="Times New Roman" panose="02020603050405020304" pitchFamily="18" charset="0"/>
                <a:ea typeface="Calibri" panose="020F0502020204030204" pitchFamily="34" charset="0"/>
                <a:cs typeface="Times New Roman" panose="02020603050405020304" pitchFamily="18" charset="0"/>
              </a:rPr>
              <a:t>The essential issue with blockchain is that it requires a ton of enlisting power from various sources to keep it running. This gigantic block has been beaten as a result of the creation of colossal cryptographic cash stages (for instance Bitcoin, Ethereum). To procure a prevalent data in regards to this, we ought to dive further into its arrangement of encounters.</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i="1" dirty="0">
                <a:latin typeface="Times New Roman" panose="02020603050405020304" pitchFamily="18" charset="0"/>
                <a:ea typeface="Calibri" panose="020F0502020204030204" pitchFamily="34" charset="0"/>
                <a:cs typeface="Times New Roman" panose="02020603050405020304" pitchFamily="18" charset="0"/>
              </a:rPr>
              <a:t>The possibility of Blockchain had been extensively gathered in computer programming some time before it was anytime executed in computerized monetary standards. The Merkle tree was first presented in 1976 in the paper "New Directions in Cryptography," which formed into the chance of a common flowed record. It has been a critical key to data base really look at all through handling history and is one of the central foundations of the present blockchain.</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i="1" dirty="0">
                <a:latin typeface="Times New Roman" panose="02020603050405020304" pitchFamily="18" charset="0"/>
                <a:ea typeface="Calibri" panose="020F0502020204030204" pitchFamily="34" charset="0"/>
                <a:cs typeface="Times New Roman" panose="02020603050405020304" pitchFamily="18" charset="0"/>
              </a:rPr>
              <a:t>A long time before it was anytime used in advanced types of cash, the possibility of Blockchain has been genuinely researched in computer programming. The Merkle tree, which formed into the chance of a common dispersed record, was first introduced in 1976 in the paper "New Directions in Cryptography." It's been a crucial key to data base affirmation all through PC history, and it's one of the present blockchain's middle underpinnings.</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Google Shape;526;p42"/>
          <p:cNvPicPr preferRelativeResize="0"/>
          <p:nvPr/>
        </p:nvPicPr>
        <p:blipFill rotWithShape="1">
          <a:blip r:embed="rId1">
            <a:alphaModFix amt="78000"/>
          </a:blip>
          <a:srcRect l="20509" t="29460" r="119" b="16897"/>
          <a:stretch>
            <a:fillRect/>
          </a:stretch>
        </p:blipFill>
        <p:spPr>
          <a:xfrm>
            <a:off x="6696691" y="4043977"/>
            <a:ext cx="3411600" cy="3460500"/>
          </a:xfrm>
          <a:prstGeom prst="ellipse">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cxnSp>
        <p:nvCxnSpPr>
          <p:cNvPr id="1110" name="Google Shape;1110;p61"/>
          <p:cNvCxnSpPr>
            <a:stCxn id="1111" idx="6"/>
            <a:endCxn id="1112" idx="2"/>
          </p:cNvCxnSpPr>
          <p:nvPr/>
        </p:nvCxnSpPr>
        <p:spPr>
          <a:xfrm rot="10800000" flipH="1">
            <a:off x="1865425" y="2406975"/>
            <a:ext cx="1452600" cy="228600"/>
          </a:xfrm>
          <a:prstGeom prst="straightConnector1">
            <a:avLst/>
          </a:prstGeom>
          <a:noFill/>
          <a:ln w="9525" cap="flat" cmpd="sng">
            <a:solidFill>
              <a:schemeClr val="dk1"/>
            </a:solidFill>
            <a:prstDash val="solid"/>
            <a:round/>
            <a:headEnd type="none" w="med" len="med"/>
            <a:tailEnd type="none" w="med" len="med"/>
          </a:ln>
        </p:spPr>
      </p:cxnSp>
      <p:sp>
        <p:nvSpPr>
          <p:cNvPr id="1113" name="Google Shape;1113;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dirty="0">
                <a:latin typeface="Segoe UI Black" panose="020B0A02040204020203" pitchFamily="34" charset="0"/>
                <a:ea typeface="Segoe UI Black" panose="020B0A02040204020203" pitchFamily="34" charset="0"/>
              </a:rPr>
              <a:t>A TIMELINE ALWAYS WORKS FINE</a:t>
            </a:r>
            <a:endParaRPr sz="3200" dirty="0">
              <a:latin typeface="Segoe UI Black" panose="020B0A02040204020203" pitchFamily="34" charset="0"/>
              <a:ea typeface="Segoe UI Black" panose="020B0A02040204020203" pitchFamily="34" charset="0"/>
            </a:endParaRPr>
          </a:p>
        </p:txBody>
      </p:sp>
      <p:sp>
        <p:nvSpPr>
          <p:cNvPr id="1116" name="Google Shape;1116;p61"/>
          <p:cNvSpPr txBox="1"/>
          <p:nvPr/>
        </p:nvSpPr>
        <p:spPr>
          <a:xfrm>
            <a:off x="4677000" y="2639875"/>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dk1"/>
                </a:solidFill>
                <a:latin typeface="Segoe UI Black" panose="020B0A02040204020203" pitchFamily="34" charset="0"/>
                <a:ea typeface="Segoe UI Black" panose="020B0A02040204020203" pitchFamily="34" charset="0"/>
                <a:cs typeface="Montserrat ExtraBold" panose="00000900000000000000"/>
                <a:sym typeface="Montserrat ExtraBold" panose="00000900000000000000"/>
              </a:rPr>
              <a:t>2013</a:t>
            </a:r>
            <a:endParaRPr sz="2000" dirty="0">
              <a:solidFill>
                <a:schemeClr val="dk1"/>
              </a:solidFill>
              <a:latin typeface="Segoe UI Black" panose="020B0A02040204020203" pitchFamily="34" charset="0"/>
              <a:ea typeface="Segoe UI Black" panose="020B0A02040204020203" pitchFamily="34" charset="0"/>
              <a:cs typeface="Montserrat ExtraBold" panose="00000900000000000000"/>
              <a:sym typeface="Montserrat ExtraBold" panose="00000900000000000000"/>
            </a:endParaRPr>
          </a:p>
        </p:txBody>
      </p:sp>
      <p:sp>
        <p:nvSpPr>
          <p:cNvPr id="1117" name="Google Shape;1117;p61"/>
          <p:cNvSpPr txBox="1"/>
          <p:nvPr/>
        </p:nvSpPr>
        <p:spPr>
          <a:xfrm>
            <a:off x="6657294" y="2411263"/>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dk1"/>
                </a:solidFill>
                <a:latin typeface="Segoe UI Black" panose="020B0A02040204020203" pitchFamily="34" charset="0"/>
                <a:ea typeface="Segoe UI Black" panose="020B0A02040204020203" pitchFamily="34" charset="0"/>
                <a:cs typeface="Montserrat ExtraBold" panose="00000900000000000000"/>
                <a:sym typeface="Montserrat ExtraBold" panose="00000900000000000000"/>
              </a:rPr>
              <a:t>2014</a:t>
            </a:r>
            <a:endParaRPr sz="2000" dirty="0">
              <a:solidFill>
                <a:schemeClr val="dk1"/>
              </a:solidFill>
              <a:latin typeface="Segoe UI Black" panose="020B0A02040204020203" pitchFamily="34" charset="0"/>
              <a:ea typeface="Segoe UI Black" panose="020B0A02040204020203" pitchFamily="34" charset="0"/>
              <a:cs typeface="Montserrat ExtraBold" panose="00000900000000000000"/>
              <a:sym typeface="Montserrat ExtraBold" panose="00000900000000000000"/>
            </a:endParaRPr>
          </a:p>
        </p:txBody>
      </p:sp>
      <p:sp>
        <p:nvSpPr>
          <p:cNvPr id="1118" name="Google Shape;1118;p61"/>
          <p:cNvSpPr txBox="1"/>
          <p:nvPr/>
        </p:nvSpPr>
        <p:spPr>
          <a:xfrm>
            <a:off x="716413" y="3097075"/>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dk1"/>
                </a:solidFill>
                <a:latin typeface="Segoe UI Black" panose="020B0A02040204020203" pitchFamily="34" charset="0"/>
                <a:ea typeface="Segoe UI Black" panose="020B0A02040204020203" pitchFamily="34" charset="0"/>
                <a:cs typeface="Montserrat ExtraBold" panose="00000900000000000000"/>
                <a:sym typeface="Montserrat ExtraBold" panose="00000900000000000000"/>
              </a:rPr>
              <a:t>2011</a:t>
            </a:r>
            <a:endParaRPr sz="2000" dirty="0">
              <a:solidFill>
                <a:schemeClr val="dk1"/>
              </a:solidFill>
              <a:latin typeface="Segoe UI Black" panose="020B0A02040204020203" pitchFamily="34" charset="0"/>
              <a:ea typeface="Segoe UI Black" panose="020B0A02040204020203" pitchFamily="34" charset="0"/>
              <a:cs typeface="Montserrat ExtraBold" panose="00000900000000000000"/>
              <a:sym typeface="Montserrat ExtraBold" panose="00000900000000000000"/>
            </a:endParaRPr>
          </a:p>
        </p:txBody>
      </p:sp>
      <p:sp>
        <p:nvSpPr>
          <p:cNvPr id="1120" name="Google Shape;1120;p61"/>
          <p:cNvSpPr txBox="1"/>
          <p:nvPr/>
        </p:nvSpPr>
        <p:spPr>
          <a:xfrm>
            <a:off x="2696706" y="2868475"/>
            <a:ext cx="1770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dk1"/>
                </a:solidFill>
                <a:latin typeface="Segoe UI Black" panose="020B0A02040204020203" pitchFamily="34" charset="0"/>
                <a:ea typeface="Segoe UI Black" panose="020B0A02040204020203" pitchFamily="34" charset="0"/>
                <a:cs typeface="Montserrat ExtraBold" panose="00000900000000000000"/>
                <a:sym typeface="Montserrat ExtraBold" panose="00000900000000000000"/>
              </a:rPr>
              <a:t>2012</a:t>
            </a:r>
            <a:endParaRPr sz="2000" dirty="0">
              <a:solidFill>
                <a:schemeClr val="dk1"/>
              </a:solidFill>
              <a:latin typeface="Segoe UI Black" panose="020B0A02040204020203" pitchFamily="34" charset="0"/>
              <a:ea typeface="Segoe UI Black" panose="020B0A02040204020203" pitchFamily="34" charset="0"/>
              <a:cs typeface="Montserrat ExtraBold" panose="00000900000000000000"/>
              <a:sym typeface="Montserrat ExtraBold" panose="00000900000000000000"/>
            </a:endParaRPr>
          </a:p>
        </p:txBody>
      </p:sp>
      <p:sp>
        <p:nvSpPr>
          <p:cNvPr id="1111" name="Google Shape;1111;p61"/>
          <p:cNvSpPr/>
          <p:nvPr/>
        </p:nvSpPr>
        <p:spPr>
          <a:xfrm>
            <a:off x="1337725" y="2371725"/>
            <a:ext cx="527700" cy="527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61"/>
          <p:cNvSpPr/>
          <p:nvPr/>
        </p:nvSpPr>
        <p:spPr>
          <a:xfrm>
            <a:off x="3318000" y="2143113"/>
            <a:ext cx="527700" cy="527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61"/>
          <p:cNvSpPr/>
          <p:nvPr/>
        </p:nvSpPr>
        <p:spPr>
          <a:xfrm>
            <a:off x="5298275" y="1914513"/>
            <a:ext cx="527700" cy="5277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61"/>
          <p:cNvSpPr/>
          <p:nvPr/>
        </p:nvSpPr>
        <p:spPr>
          <a:xfrm>
            <a:off x="7278550" y="1685913"/>
            <a:ext cx="527700" cy="5277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4" name="Google Shape;1124;p61"/>
          <p:cNvGrpSpPr/>
          <p:nvPr/>
        </p:nvGrpSpPr>
        <p:grpSpPr>
          <a:xfrm>
            <a:off x="1488225" y="2521607"/>
            <a:ext cx="226719" cy="227925"/>
            <a:chOff x="-3852025" y="2764950"/>
            <a:chExt cx="291450" cy="293000"/>
          </a:xfrm>
        </p:grpSpPr>
        <p:sp>
          <p:nvSpPr>
            <p:cNvPr id="1125" name="Google Shape;1125;p61"/>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61"/>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7" name="Google Shape;1127;p61"/>
          <p:cNvGrpSpPr/>
          <p:nvPr/>
        </p:nvGrpSpPr>
        <p:grpSpPr>
          <a:xfrm>
            <a:off x="3479568" y="2287321"/>
            <a:ext cx="226708" cy="224411"/>
            <a:chOff x="3282325" y="2035675"/>
            <a:chExt cx="459575" cy="454825"/>
          </a:xfrm>
        </p:grpSpPr>
        <p:sp>
          <p:nvSpPr>
            <p:cNvPr id="1128" name="Google Shape;1128;p61"/>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9" name="Google Shape;1129;p61"/>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0" name="Google Shape;1130;p61"/>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1" name="Google Shape;1131;p61"/>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32" name="Google Shape;1132;p61"/>
          <p:cNvGrpSpPr/>
          <p:nvPr/>
        </p:nvGrpSpPr>
        <p:grpSpPr>
          <a:xfrm>
            <a:off x="7383832" y="1812661"/>
            <a:ext cx="302017" cy="286751"/>
            <a:chOff x="6222125" y="2025975"/>
            <a:chExt cx="499450" cy="474125"/>
          </a:xfrm>
        </p:grpSpPr>
        <p:sp>
          <p:nvSpPr>
            <p:cNvPr id="1133" name="Google Shape;1133;p61"/>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4" name="Google Shape;1134;p61"/>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35" name="Google Shape;1135;p61"/>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1136" name="Google Shape;1136;p61"/>
          <p:cNvGrpSpPr/>
          <p:nvPr/>
        </p:nvGrpSpPr>
        <p:grpSpPr>
          <a:xfrm>
            <a:off x="5437552" y="2068541"/>
            <a:ext cx="226707" cy="225196"/>
            <a:chOff x="890400" y="4399350"/>
            <a:chExt cx="486600" cy="483150"/>
          </a:xfrm>
        </p:grpSpPr>
        <p:sp>
          <p:nvSpPr>
            <p:cNvPr id="1137" name="Google Shape;1137;p61"/>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8" name="Google Shape;1138;p61"/>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9" name="Google Shape;1139;p61"/>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1140" name="Google Shape;1140;p61"/>
          <p:cNvCxnSpPr>
            <a:stCxn id="1112" idx="6"/>
            <a:endCxn id="1122" idx="2"/>
          </p:cNvCxnSpPr>
          <p:nvPr/>
        </p:nvCxnSpPr>
        <p:spPr>
          <a:xfrm rot="10800000" flipH="1">
            <a:off x="3845700" y="2178363"/>
            <a:ext cx="1452600" cy="228600"/>
          </a:xfrm>
          <a:prstGeom prst="straightConnector1">
            <a:avLst/>
          </a:prstGeom>
          <a:noFill/>
          <a:ln w="9525" cap="flat" cmpd="sng">
            <a:solidFill>
              <a:schemeClr val="dk1"/>
            </a:solidFill>
            <a:prstDash val="solid"/>
            <a:round/>
            <a:headEnd type="none" w="med" len="med"/>
            <a:tailEnd type="none" w="med" len="med"/>
          </a:ln>
        </p:spPr>
      </p:cxnSp>
      <p:cxnSp>
        <p:nvCxnSpPr>
          <p:cNvPr id="1141" name="Google Shape;1141;p61"/>
          <p:cNvCxnSpPr>
            <a:stCxn id="1122" idx="6"/>
            <a:endCxn id="1123" idx="2"/>
          </p:cNvCxnSpPr>
          <p:nvPr/>
        </p:nvCxnSpPr>
        <p:spPr>
          <a:xfrm rot="10800000" flipH="1">
            <a:off x="5825975" y="1949763"/>
            <a:ext cx="1452600" cy="228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grpSp>
        <p:nvGrpSpPr>
          <p:cNvPr id="783" name="Google Shape;783;p49"/>
          <p:cNvGrpSpPr/>
          <p:nvPr/>
        </p:nvGrpSpPr>
        <p:grpSpPr>
          <a:xfrm flipH="1">
            <a:off x="7527842" y="944995"/>
            <a:ext cx="492036" cy="492056"/>
            <a:chOff x="238125" y="1209825"/>
            <a:chExt cx="621650" cy="621675"/>
          </a:xfrm>
        </p:grpSpPr>
        <p:sp>
          <p:nvSpPr>
            <p:cNvPr id="784" name="Google Shape;784;p49"/>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49"/>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49"/>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49"/>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49"/>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49"/>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49"/>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49"/>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2" name="Google Shape;792;p49"/>
          <p:cNvGrpSpPr/>
          <p:nvPr/>
        </p:nvGrpSpPr>
        <p:grpSpPr>
          <a:xfrm flipH="1">
            <a:off x="995330" y="3656295"/>
            <a:ext cx="492036" cy="492056"/>
            <a:chOff x="238125" y="1209825"/>
            <a:chExt cx="621650" cy="621675"/>
          </a:xfrm>
        </p:grpSpPr>
        <p:sp>
          <p:nvSpPr>
            <p:cNvPr id="793" name="Google Shape;793;p49"/>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49"/>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49"/>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49"/>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49"/>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49"/>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49"/>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49"/>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1" name="Google Shape;801;p49"/>
          <p:cNvSpPr/>
          <p:nvPr/>
        </p:nvSpPr>
        <p:spPr>
          <a:xfrm rot="5400000">
            <a:off x="378100" y="1688475"/>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Title 1"/>
          <p:cNvSpPr txBox="1"/>
          <p:nvPr/>
        </p:nvSpPr>
        <p:spPr>
          <a:xfrm>
            <a:off x="1670639" y="1908968"/>
            <a:ext cx="5802722" cy="13255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Montserrat ExtraBold" panose="00000900000000000000"/>
              <a:buNone/>
              <a:defRPr sz="2800" b="0" i="0" u="none" strike="noStrike" cap="none">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1pPr>
            <a:lvl2pPr marR="0" lvl="1" algn="ctr" rtl="0">
              <a:lnSpc>
                <a:spcPct val="100000"/>
              </a:lnSpc>
              <a:spcBef>
                <a:spcPts val="0"/>
              </a:spcBef>
              <a:spcAft>
                <a:spcPts val="0"/>
              </a:spcAft>
              <a:buClr>
                <a:schemeClr val="dk1"/>
              </a:buClr>
              <a:buSzPts val="1800"/>
              <a:buFont typeface="Montserrat ExtraBold" panose="00000900000000000000"/>
              <a:buNone/>
              <a:defRPr sz="1800" b="0" i="0" u="none" strike="noStrike" cap="none">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2pPr>
            <a:lvl3pPr marR="0" lvl="2" algn="ctr" rtl="0">
              <a:lnSpc>
                <a:spcPct val="100000"/>
              </a:lnSpc>
              <a:spcBef>
                <a:spcPts val="0"/>
              </a:spcBef>
              <a:spcAft>
                <a:spcPts val="0"/>
              </a:spcAft>
              <a:buClr>
                <a:schemeClr val="dk1"/>
              </a:buClr>
              <a:buSzPts val="1800"/>
              <a:buFont typeface="Montserrat ExtraBold" panose="00000900000000000000"/>
              <a:buNone/>
              <a:defRPr sz="1800" b="0" i="0" u="none" strike="noStrike" cap="none">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3pPr>
            <a:lvl4pPr marR="0" lvl="3" algn="ctr" rtl="0">
              <a:lnSpc>
                <a:spcPct val="100000"/>
              </a:lnSpc>
              <a:spcBef>
                <a:spcPts val="0"/>
              </a:spcBef>
              <a:spcAft>
                <a:spcPts val="0"/>
              </a:spcAft>
              <a:buClr>
                <a:schemeClr val="dk1"/>
              </a:buClr>
              <a:buSzPts val="1800"/>
              <a:buFont typeface="Montserrat ExtraBold" panose="00000900000000000000"/>
              <a:buNone/>
              <a:defRPr sz="1800" b="0" i="0" u="none" strike="noStrike" cap="none">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4pPr>
            <a:lvl5pPr marR="0" lvl="4" algn="ctr" rtl="0">
              <a:lnSpc>
                <a:spcPct val="100000"/>
              </a:lnSpc>
              <a:spcBef>
                <a:spcPts val="0"/>
              </a:spcBef>
              <a:spcAft>
                <a:spcPts val="0"/>
              </a:spcAft>
              <a:buClr>
                <a:schemeClr val="dk1"/>
              </a:buClr>
              <a:buSzPts val="1800"/>
              <a:buFont typeface="Montserrat ExtraBold" panose="00000900000000000000"/>
              <a:buNone/>
              <a:defRPr sz="1800" b="0" i="0" u="none" strike="noStrike" cap="none">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5pPr>
            <a:lvl6pPr marR="0" lvl="5" algn="ctr" rtl="0">
              <a:lnSpc>
                <a:spcPct val="100000"/>
              </a:lnSpc>
              <a:spcBef>
                <a:spcPts val="0"/>
              </a:spcBef>
              <a:spcAft>
                <a:spcPts val="0"/>
              </a:spcAft>
              <a:buClr>
                <a:schemeClr val="dk1"/>
              </a:buClr>
              <a:buSzPts val="1800"/>
              <a:buFont typeface="Montserrat ExtraBold" panose="00000900000000000000"/>
              <a:buNone/>
              <a:defRPr sz="1800" b="0" i="0" u="none" strike="noStrike" cap="none">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6pPr>
            <a:lvl7pPr marR="0" lvl="6" algn="ctr" rtl="0">
              <a:lnSpc>
                <a:spcPct val="100000"/>
              </a:lnSpc>
              <a:spcBef>
                <a:spcPts val="0"/>
              </a:spcBef>
              <a:spcAft>
                <a:spcPts val="0"/>
              </a:spcAft>
              <a:buClr>
                <a:schemeClr val="dk1"/>
              </a:buClr>
              <a:buSzPts val="1800"/>
              <a:buFont typeface="Montserrat ExtraBold" panose="00000900000000000000"/>
              <a:buNone/>
              <a:defRPr sz="1800" b="0" i="0" u="none" strike="noStrike" cap="none">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7pPr>
            <a:lvl8pPr marR="0" lvl="7" algn="ctr" rtl="0">
              <a:lnSpc>
                <a:spcPct val="100000"/>
              </a:lnSpc>
              <a:spcBef>
                <a:spcPts val="0"/>
              </a:spcBef>
              <a:spcAft>
                <a:spcPts val="0"/>
              </a:spcAft>
              <a:buClr>
                <a:schemeClr val="dk1"/>
              </a:buClr>
              <a:buSzPts val="1800"/>
              <a:buFont typeface="Montserrat ExtraBold" panose="00000900000000000000"/>
              <a:buNone/>
              <a:defRPr sz="1800" b="0" i="0" u="none" strike="noStrike" cap="none">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8pPr>
            <a:lvl9pPr marR="0" lvl="8" algn="ctr" rtl="0">
              <a:lnSpc>
                <a:spcPct val="100000"/>
              </a:lnSpc>
              <a:spcBef>
                <a:spcPts val="0"/>
              </a:spcBef>
              <a:spcAft>
                <a:spcPts val="0"/>
              </a:spcAft>
              <a:buClr>
                <a:schemeClr val="dk1"/>
              </a:buClr>
              <a:buSzPts val="1800"/>
              <a:buFont typeface="Montserrat ExtraBold" panose="00000900000000000000"/>
              <a:buNone/>
              <a:defRPr sz="1800" b="0" i="0" u="none" strike="noStrike" cap="none">
                <a:solidFill>
                  <a:schemeClr val="dk1"/>
                </a:solidFill>
                <a:latin typeface="Montserrat ExtraBold" panose="00000900000000000000"/>
                <a:ea typeface="Montserrat ExtraBold" panose="00000900000000000000"/>
                <a:cs typeface="Montserrat ExtraBold" panose="00000900000000000000"/>
                <a:sym typeface="Montserrat ExtraBold" panose="00000900000000000000"/>
              </a:defRPr>
            </a:lvl9pPr>
          </a:lstStyle>
          <a:p>
            <a:r>
              <a:rPr lang="en-US" sz="7200" dirty="0">
                <a:latin typeface="Segoe UI Black" panose="020B0A02040204020203" pitchFamily="34" charset="0"/>
                <a:ea typeface="Segoe UI Black" panose="020B0A02040204020203" pitchFamily="34" charset="0"/>
                <a:cs typeface="Times New Roman" panose="02020603050405020304" pitchFamily="18" charset="0"/>
              </a:rPr>
              <a:t>LITERATURE REVIEW</a:t>
            </a:r>
            <a:endParaRPr lang="en-US" sz="7200" dirty="0">
              <a:latin typeface="Segoe UI Black" panose="020B0A02040204020203" pitchFamily="34" charset="0"/>
              <a:ea typeface="Segoe UI Black" panose="020B0A02040204020203"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2"/>
          <p:cNvSpPr/>
          <p:nvPr/>
        </p:nvSpPr>
        <p:spPr>
          <a:xfrm>
            <a:off x="1696050" y="2596325"/>
            <a:ext cx="57519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52"/>
          <p:cNvSpPr/>
          <p:nvPr/>
        </p:nvSpPr>
        <p:spPr>
          <a:xfrm>
            <a:off x="572982" y="165615"/>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46" name="Google Shape;846;p52"/>
          <p:cNvGrpSpPr/>
          <p:nvPr/>
        </p:nvGrpSpPr>
        <p:grpSpPr>
          <a:xfrm>
            <a:off x="5868024" y="553970"/>
            <a:ext cx="492036" cy="492056"/>
            <a:chOff x="238125" y="1209825"/>
            <a:chExt cx="621650" cy="621675"/>
          </a:xfrm>
        </p:grpSpPr>
        <p:sp>
          <p:nvSpPr>
            <p:cNvPr id="847" name="Google Shape;847;p5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5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5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5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5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5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5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5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5" name="Google Shape;855;p52"/>
          <p:cNvGrpSpPr/>
          <p:nvPr/>
        </p:nvGrpSpPr>
        <p:grpSpPr>
          <a:xfrm>
            <a:off x="2741924" y="4109695"/>
            <a:ext cx="492036" cy="492056"/>
            <a:chOff x="238125" y="1209825"/>
            <a:chExt cx="621650" cy="621675"/>
          </a:xfrm>
        </p:grpSpPr>
        <p:sp>
          <p:nvSpPr>
            <p:cNvPr id="856" name="Google Shape;856;p5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5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5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5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5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5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5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5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64" name="Google Shape;864;p52"/>
          <p:cNvSpPr/>
          <p:nvPr/>
        </p:nvSpPr>
        <p:spPr>
          <a:xfrm>
            <a:off x="7352456" y="4535035"/>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Content Placeholder 2"/>
          <p:cNvSpPr txBox="1"/>
          <p:nvPr/>
        </p:nvSpPr>
        <p:spPr>
          <a:xfrm>
            <a:off x="1332993" y="970348"/>
            <a:ext cx="6818765" cy="4351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600"/>
              <a:buFont typeface="Source Sans Pro Light" panose="020B0503030403020204"/>
              <a:buNone/>
              <a:defRPr sz="19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1pPr>
            <a:lvl2pPr marL="914400" marR="0" lvl="1" indent="-317500" algn="ctr" rtl="0">
              <a:lnSpc>
                <a:spcPct val="100000"/>
              </a:lnSpc>
              <a:spcBef>
                <a:spcPts val="0"/>
              </a:spcBef>
              <a:spcAft>
                <a:spcPts val="0"/>
              </a:spcAft>
              <a:buClr>
                <a:schemeClr val="accent3"/>
              </a:buClr>
              <a:buSzPts val="1600"/>
              <a:buFont typeface="Source Sans Pro Light" panose="020B0503030403020204"/>
              <a:buNone/>
              <a:defRPr sz="16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2pPr>
            <a:lvl3pPr marL="1371600" marR="0" lvl="2" indent="-317500" algn="ctr" rtl="0">
              <a:lnSpc>
                <a:spcPct val="100000"/>
              </a:lnSpc>
              <a:spcBef>
                <a:spcPts val="1600"/>
              </a:spcBef>
              <a:spcAft>
                <a:spcPts val="0"/>
              </a:spcAft>
              <a:buClr>
                <a:schemeClr val="accent3"/>
              </a:buClr>
              <a:buSzPts val="1600"/>
              <a:buFont typeface="Source Sans Pro Light" panose="020B0503030403020204"/>
              <a:buNone/>
              <a:defRPr sz="16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3pPr>
            <a:lvl4pPr marL="1828800" marR="0" lvl="3" indent="-317500" algn="ctr" rtl="0">
              <a:lnSpc>
                <a:spcPct val="100000"/>
              </a:lnSpc>
              <a:spcBef>
                <a:spcPts val="1600"/>
              </a:spcBef>
              <a:spcAft>
                <a:spcPts val="0"/>
              </a:spcAft>
              <a:buClr>
                <a:schemeClr val="accent3"/>
              </a:buClr>
              <a:buSzPts val="1600"/>
              <a:buFont typeface="Source Sans Pro Light" panose="020B0503030403020204"/>
              <a:buNone/>
              <a:defRPr sz="16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4pPr>
            <a:lvl5pPr marL="2286000" marR="0" lvl="4" indent="-317500" algn="ctr" rtl="0">
              <a:lnSpc>
                <a:spcPct val="100000"/>
              </a:lnSpc>
              <a:spcBef>
                <a:spcPts val="1600"/>
              </a:spcBef>
              <a:spcAft>
                <a:spcPts val="0"/>
              </a:spcAft>
              <a:buClr>
                <a:schemeClr val="accent3"/>
              </a:buClr>
              <a:buSzPts val="1600"/>
              <a:buFont typeface="Source Sans Pro Light" panose="020B0503030403020204"/>
              <a:buNone/>
              <a:defRPr sz="16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5pPr>
            <a:lvl6pPr marL="2743200" marR="0" lvl="5" indent="-317500" algn="ctr" rtl="0">
              <a:lnSpc>
                <a:spcPct val="100000"/>
              </a:lnSpc>
              <a:spcBef>
                <a:spcPts val="1600"/>
              </a:spcBef>
              <a:spcAft>
                <a:spcPts val="0"/>
              </a:spcAft>
              <a:buClr>
                <a:schemeClr val="accent3"/>
              </a:buClr>
              <a:buSzPts val="1600"/>
              <a:buFont typeface="Source Sans Pro Light" panose="020B0503030403020204"/>
              <a:buNone/>
              <a:defRPr sz="16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6pPr>
            <a:lvl7pPr marL="3200400" marR="0" lvl="6" indent="-317500" algn="ctr" rtl="0">
              <a:lnSpc>
                <a:spcPct val="100000"/>
              </a:lnSpc>
              <a:spcBef>
                <a:spcPts val="1600"/>
              </a:spcBef>
              <a:spcAft>
                <a:spcPts val="0"/>
              </a:spcAft>
              <a:buClr>
                <a:schemeClr val="accent3"/>
              </a:buClr>
              <a:buSzPts val="1600"/>
              <a:buFont typeface="Source Sans Pro Light" panose="020B0503030403020204"/>
              <a:buNone/>
              <a:defRPr sz="16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7pPr>
            <a:lvl8pPr marL="3657600" marR="0" lvl="7" indent="-317500" algn="ctr" rtl="0">
              <a:lnSpc>
                <a:spcPct val="100000"/>
              </a:lnSpc>
              <a:spcBef>
                <a:spcPts val="1600"/>
              </a:spcBef>
              <a:spcAft>
                <a:spcPts val="0"/>
              </a:spcAft>
              <a:buClr>
                <a:schemeClr val="accent3"/>
              </a:buClr>
              <a:buSzPts val="1600"/>
              <a:buFont typeface="Source Sans Pro Light" panose="020B0503030403020204"/>
              <a:buNone/>
              <a:defRPr sz="16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8pPr>
            <a:lvl9pPr marL="4114800" marR="0" lvl="8" indent="-317500" algn="ctr" rtl="0">
              <a:lnSpc>
                <a:spcPct val="100000"/>
              </a:lnSpc>
              <a:spcBef>
                <a:spcPts val="1600"/>
              </a:spcBef>
              <a:spcAft>
                <a:spcPts val="1600"/>
              </a:spcAft>
              <a:buClr>
                <a:schemeClr val="accent3"/>
              </a:buClr>
              <a:buSzPts val="1600"/>
              <a:buFont typeface="Source Sans Pro Light" panose="020B0503030403020204"/>
              <a:buNone/>
              <a:defRPr sz="16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9pPr>
          </a:lstStyle>
          <a:p>
            <a:pPr marL="0" indent="0" algn="just"/>
            <a:r>
              <a:rPr lang="en-US" sz="1400" i="1" spc="25">
                <a:solidFill>
                  <a:srgbClr val="000000"/>
                </a:solidFill>
                <a:latin typeface="Times New Roman" panose="02020603050405020304" pitchFamily="18" charset="0"/>
                <a:ea typeface="Calibri" panose="020F0502020204030204" pitchFamily="34" charset="0"/>
                <a:cs typeface="Times New Roman" panose="02020603050405020304" pitchFamily="18" charset="0"/>
              </a:rPr>
              <a:t>Blockchain is a sharp development that grants cryptographically secure, decentralized, and spread data to be taken care of. The mechanical movements were made as an element of the Bitcoin computerized cash, which is prominent for working with public monetary trades among its clients.</a:t>
            </a:r>
            <a:endParaRPr lang="en-US" sz="1400" i="1" spc="25">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endParaRPr lang="en-US" sz="1400" i="1" spc="25">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r>
              <a:rPr lang="en-US" sz="1400" i="1" spc="25">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While most recent blockchain creative work is revolved around a variety of advanced money applications, the development has been proposed and used in a collection of organizations, including open arrangements and electronic vote based. Since development can approach the present high level social orders, its application raises different moral concerns. To assess the energy level of blockchain ethics research, this study contains a coherent composing overview (n = 26) on the idiosyncrasy.</a:t>
            </a:r>
            <a:endParaRPr lang="en-US" sz="1400" i="1" spc="25">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endParaRPr lang="en-US" sz="1400" i="1" spc="25">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r>
              <a:rPr lang="en-US" sz="1400" i="1" spc="25">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revelations suggest that while the world is rapidly creating, legitimate, commonsense instruments — for trained professionals and scholastics the equivalent — close by a predominant data on significant moral considerations are at this point required.</a:t>
            </a:r>
            <a:endParaRPr lang="en-US" sz="1400" i="1" spc="25">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allOve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1"/>
          <p:cNvSpPr/>
          <p:nvPr/>
        </p:nvSpPr>
        <p:spPr>
          <a:xfrm flipH="1">
            <a:off x="4244202" y="1303175"/>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51"/>
          <p:cNvSpPr txBox="1">
            <a:spLocks noGrp="1"/>
          </p:cNvSpPr>
          <p:nvPr>
            <p:ph type="title"/>
          </p:nvPr>
        </p:nvSpPr>
        <p:spPr>
          <a:xfrm>
            <a:off x="3715318" y="1697966"/>
            <a:ext cx="5849010" cy="18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800" dirty="0">
                <a:latin typeface="Segoe UI Black" panose="020B0A02040204020203" pitchFamily="34" charset="0"/>
                <a:ea typeface="Segoe UI Black" panose="020B0A02040204020203" pitchFamily="34" charset="0"/>
              </a:rPr>
              <a:t>METHODOLOGY</a:t>
            </a:r>
            <a:endParaRPr sz="4800" dirty="0">
              <a:latin typeface="Segoe UI Black" panose="020B0A02040204020203" pitchFamily="34" charset="0"/>
              <a:ea typeface="Segoe UI Black" panose="020B0A02040204020203" pitchFamily="34" charset="0"/>
            </a:endParaRPr>
          </a:p>
        </p:txBody>
      </p:sp>
      <p:sp>
        <p:nvSpPr>
          <p:cNvPr id="818" name="Google Shape;818;p51"/>
          <p:cNvSpPr/>
          <p:nvPr/>
        </p:nvSpPr>
        <p:spPr>
          <a:xfrm flipH="1">
            <a:off x="-1458323" y="3622550"/>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9" name="Google Shape;819;p51"/>
          <p:cNvGrpSpPr/>
          <p:nvPr/>
        </p:nvGrpSpPr>
        <p:grpSpPr>
          <a:xfrm flipH="1">
            <a:off x="3374617" y="564495"/>
            <a:ext cx="492036" cy="492056"/>
            <a:chOff x="238125" y="1209825"/>
            <a:chExt cx="621650" cy="621675"/>
          </a:xfrm>
        </p:grpSpPr>
        <p:sp>
          <p:nvSpPr>
            <p:cNvPr id="820" name="Google Shape;820;p5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5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5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5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5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5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5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5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8" name="Google Shape;828;p51"/>
          <p:cNvGrpSpPr/>
          <p:nvPr/>
        </p:nvGrpSpPr>
        <p:grpSpPr>
          <a:xfrm flipH="1">
            <a:off x="4049917" y="4267470"/>
            <a:ext cx="492036" cy="492056"/>
            <a:chOff x="238125" y="1209825"/>
            <a:chExt cx="621650" cy="621675"/>
          </a:xfrm>
        </p:grpSpPr>
        <p:sp>
          <p:nvSpPr>
            <p:cNvPr id="829" name="Google Shape;829;p5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5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5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5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5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5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5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5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837" name="Google Shape;837;p51"/>
          <p:cNvPicPr preferRelativeResize="0"/>
          <p:nvPr/>
        </p:nvPicPr>
        <p:blipFill rotWithShape="1">
          <a:blip r:embed="rId1">
            <a:alphaModFix amt="84000"/>
          </a:blip>
          <a:srcRect l="28309" t="31361" r="33620"/>
          <a:stretch>
            <a:fillRect/>
          </a:stretch>
        </p:blipFill>
        <p:spPr>
          <a:xfrm>
            <a:off x="220373" y="882647"/>
            <a:ext cx="3411600" cy="3460500"/>
          </a:xfrm>
          <a:prstGeom prst="ellipse">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p:nvPr/>
        </p:nvSpPr>
        <p:spPr>
          <a:xfrm>
            <a:off x="2976974" y="631507"/>
            <a:ext cx="5695078" cy="435133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1pPr>
            <a:lvl2pPr marL="914400" marR="0" lvl="1"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2pPr>
            <a:lvl3pPr marL="1371600" marR="0" lvl="2"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3pPr>
            <a:lvl4pPr marL="1828800" marR="0" lvl="3"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4pPr>
            <a:lvl5pPr marL="2286000" marR="0" lvl="4"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5pPr>
            <a:lvl6pPr marL="2743200" marR="0" lvl="5"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6pPr>
            <a:lvl7pPr marL="3200400" marR="0" lvl="6"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7pPr>
            <a:lvl8pPr marL="3657600" marR="0" lvl="7"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8pPr>
            <a:lvl9pPr marL="4114800" marR="0" lvl="8" indent="-317500" algn="ctr" rtl="0">
              <a:lnSpc>
                <a:spcPct val="100000"/>
              </a:lnSpc>
              <a:spcBef>
                <a:spcPts val="1600"/>
              </a:spcBef>
              <a:spcAft>
                <a:spcPts val="160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9pPr>
          </a:lstStyle>
          <a:p>
            <a:pPr marL="0" indent="0" algn="just"/>
            <a:r>
              <a:rPr lang="en-US" sz="1600" i="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philosophy was isolated into four stages: conspicuous confirmation, assurance, appraisal, and endorsement. Following sorting out which blockchain stages are available, a multi-measures dynamic methodology, for instance, the Simple Multi Attribute Rating Technique is utilized to pick a palatable blockchain stage (SMART). The picked system is next totally explored, with novel thought paid to the blockchain stage's structure designing, libraries, instruments, region express applications, and capacities assessment. Through the development of a blockchain-based business course of action, the proposed procedure has been supported. The communication show presented in this study can be used by any accomplice, paying little notice to scale, to perceive a fitting blockchain stage for building a blockchain application.</a:t>
            </a:r>
            <a:endParaRPr lang="en-US" sz="1600" i="1" spc="25"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Google Shape;1153;p62"/>
          <p:cNvPicPr preferRelativeResize="0"/>
          <p:nvPr/>
        </p:nvPicPr>
        <p:blipFill rotWithShape="1">
          <a:blip r:embed="rId1">
            <a:alphaModFix amt="84000"/>
          </a:blip>
          <a:srcRect l="9803" t="31361" r="52126"/>
          <a:stretch>
            <a:fillRect/>
          </a:stretch>
        </p:blipFill>
        <p:spPr>
          <a:xfrm>
            <a:off x="305082" y="1557238"/>
            <a:ext cx="2464500" cy="2499600"/>
          </a:xfrm>
          <a:prstGeom prst="ellipse">
            <a:avLst/>
          </a:prstGeom>
          <a:noFill/>
          <a:ln w="9525" cap="flat" cmpd="sng">
            <a:solidFill>
              <a:schemeClr val="dk1"/>
            </a:solidFill>
            <a:prstDash val="solid"/>
            <a:round/>
            <a:headEnd type="none" w="sm" len="sm"/>
            <a:tailEnd type="none" w="sm" len="sm"/>
          </a:ln>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54"/>
          <p:cNvPicPr preferRelativeResize="0"/>
          <p:nvPr/>
        </p:nvPicPr>
        <p:blipFill rotWithShape="1">
          <a:blip r:embed="rId1">
            <a:alphaModFix amt="83000"/>
          </a:blip>
          <a:srcRect l="22268" r="22268"/>
          <a:stretch>
            <a:fillRect/>
          </a:stretch>
        </p:blipFill>
        <p:spPr>
          <a:xfrm>
            <a:off x="672371" y="878325"/>
            <a:ext cx="3411600" cy="3460500"/>
          </a:xfrm>
          <a:prstGeom prst="ellipse">
            <a:avLst/>
          </a:prstGeom>
          <a:noFill/>
          <a:ln w="9525" cap="flat" cmpd="sng">
            <a:solidFill>
              <a:schemeClr val="dk1"/>
            </a:solidFill>
            <a:prstDash val="solid"/>
            <a:round/>
            <a:headEnd type="none" w="sm" len="sm"/>
            <a:tailEnd type="none" w="sm" len="sm"/>
          </a:ln>
        </p:spPr>
      </p:pic>
      <p:sp>
        <p:nvSpPr>
          <p:cNvPr id="898" name="Google Shape;898;p54"/>
          <p:cNvSpPr/>
          <p:nvPr/>
        </p:nvSpPr>
        <p:spPr>
          <a:xfrm rot="10800000" flipH="1">
            <a:off x="5713488" y="-3028450"/>
            <a:ext cx="4916700" cy="49167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54"/>
          <p:cNvSpPr/>
          <p:nvPr/>
        </p:nvSpPr>
        <p:spPr>
          <a:xfrm flipH="1">
            <a:off x="4586500" y="3071197"/>
            <a:ext cx="3552300" cy="4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54"/>
          <p:cNvSpPr/>
          <p:nvPr/>
        </p:nvSpPr>
        <p:spPr>
          <a:xfrm flipH="1">
            <a:off x="2896625" y="959300"/>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1" name="Google Shape;901;p54"/>
          <p:cNvGrpSpPr/>
          <p:nvPr/>
        </p:nvGrpSpPr>
        <p:grpSpPr>
          <a:xfrm>
            <a:off x="429347" y="383970"/>
            <a:ext cx="492036" cy="492056"/>
            <a:chOff x="238125" y="1209825"/>
            <a:chExt cx="621650" cy="621675"/>
          </a:xfrm>
        </p:grpSpPr>
        <p:sp>
          <p:nvSpPr>
            <p:cNvPr id="902" name="Google Shape;902;p5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5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5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5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5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5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5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5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0" name="Google Shape;910;p54"/>
          <p:cNvGrpSpPr/>
          <p:nvPr/>
        </p:nvGrpSpPr>
        <p:grpSpPr>
          <a:xfrm>
            <a:off x="4436222" y="4021445"/>
            <a:ext cx="492036" cy="492056"/>
            <a:chOff x="238125" y="1209825"/>
            <a:chExt cx="621650" cy="621675"/>
          </a:xfrm>
        </p:grpSpPr>
        <p:sp>
          <p:nvSpPr>
            <p:cNvPr id="911" name="Google Shape;911;p5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5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5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5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5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5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5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5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9" name="Google Shape;919;p54"/>
          <p:cNvSpPr txBox="1">
            <a:spLocks noGrp="1"/>
          </p:cNvSpPr>
          <p:nvPr>
            <p:ph type="title"/>
          </p:nvPr>
        </p:nvSpPr>
        <p:spPr>
          <a:xfrm>
            <a:off x="4380075" y="1720278"/>
            <a:ext cx="4299351" cy="1915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latin typeface="Segoe UI Black" panose="020B0A02040204020203" pitchFamily="34" charset="0"/>
                <a:ea typeface="Segoe UI Black" panose="020B0A02040204020203" pitchFamily="34" charset="0"/>
              </a:rPr>
              <a:t>CONCLUSION</a:t>
            </a:r>
            <a:endParaRPr dirty="0">
              <a:latin typeface="Segoe UI Black" panose="020B0A02040204020203" pitchFamily="34" charset="0"/>
              <a:ea typeface="Segoe UI Black" panose="020B0A02040204020203"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Segoe UI Black" panose="020B0A02040204020203" pitchFamily="34" charset="0"/>
                <a:ea typeface="Segoe UI Black" panose="020B0A02040204020203" pitchFamily="34" charset="0"/>
              </a:rPr>
              <a:t>WHAT IS BLOCKCHAIN?</a:t>
            </a:r>
            <a:endParaRPr dirty="0">
              <a:latin typeface="Segoe UI Black" panose="020B0A02040204020203" pitchFamily="34" charset="0"/>
              <a:ea typeface="Segoe UI Black" panose="020B0A02040204020203" pitchFamily="34" charset="0"/>
            </a:endParaRPr>
          </a:p>
        </p:txBody>
      </p:sp>
      <p:sp>
        <p:nvSpPr>
          <p:cNvPr id="418" name="Google Shape;418;p37"/>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171450" indent="-171450">
              <a:buFont typeface="Wingdings" panose="05000000000000000000" pitchFamily="2" charset="2"/>
              <a:buChar char="v"/>
            </a:pPr>
            <a:r>
              <a:rPr lang="en-US" sz="12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blockchain is an appropriated data base that is split between PC network centers. A blockchain goes probably as an informational collection, taking care of information in an electronic plan. Blockchains are by and large known as far as it matters for them in cryptographic cash systems like Bitcoin, where they keep a protected and decentralized record of trades. The justification behind a blockchain is to ensure the commitment and security of a data record while furthermore delivering assurance without the essential for a trusted in untouchable.</a:t>
            </a:r>
            <a:endParaRPr lang="en-US" sz="12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endParaRPr lang="en-US" sz="12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US" sz="12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development of the data on a blockchain changes from that of a customary informational collection. A blockchain organizes data into groupings called blocks, all of which contains a combination of data. Blocks have express limit capacities and, once filled, are closed and associated with the as of late filled block, conveying a data chain known as the blockchain. All new information that follows that just contributed block is assembled in an as of late constructed block, which will moreover be added to the for the most part full chain.</a:t>
            </a:r>
            <a:endParaRPr lang="en-US" sz="12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endParaRPr lang="en-US" sz="12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v"/>
            </a:pPr>
            <a:r>
              <a:rPr lang="en-US" sz="12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informational collection orchestrates data into tables, while a blockchain facilitates data into pieces (discourages) that are joined together, as the name proposes. Exactly when completed in a decentralized manner, this data structure makes an irreversible data arrangement. Whenever a square is filled, it turns out to be durable and approaches part of the grouping. At the point when a square is added to the chain, it is alloted an accurate timestamp.</a:t>
            </a:r>
            <a:endParaRPr lang="en-US" sz="12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74889" y="589019"/>
            <a:ext cx="5394222" cy="3876675"/>
          </a:xfrm>
          <a:prstGeom prst="rect">
            <a:avLst/>
          </a:prstGeom>
          <a:noFill/>
        </p:spPr>
        <p:txBody>
          <a:bodyPr wrap="square">
            <a:spAutoFit/>
          </a:bodyPr>
          <a:lstStyle/>
          <a:p>
            <a:pPr algn="just">
              <a:lnSpc>
                <a:spcPct val="107000"/>
              </a:lnSpc>
              <a:spcAft>
                <a:spcPts val="800"/>
              </a:spcAft>
            </a:pP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The cryptographic cash based blockchain development might potentially annoyed a wide extent of undertakings. It ensures that the authentic background of automated assets is unalterable and direct by joining decentralization and cryptographic hashing. Cryptographic cash and blockchain advancement are indistinguishably associated. The best thing about cryptographic types of cash is that no single substance or individual controls them.</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1400" i="1" dirty="0">
                <a:effectLst/>
                <a:latin typeface="Times New Roman" panose="02020603050405020304" pitchFamily="18" charset="0"/>
                <a:ea typeface="Calibri" panose="020F0502020204030204" pitchFamily="34" charset="0"/>
                <a:cs typeface="Times New Roman" panose="02020603050405020304" pitchFamily="18" charset="0"/>
              </a:rPr>
              <a:t>The ascent of Bitcoin has started a discussion over the fate of Bitcoin and other cryptographic forms of money. In spite of ongoing misfortunes, Bitcoin's prosperity since its send off in 2009 has powered the improvement of contender cryptographic forms of money like Ethereum, Litecoin, and Ripple. A digital currency that needs to be acknowledged into the standard monetary framework should meet various measures. While that chance is remote, it is evident that Bitcoin's prosperity or disappointment in managing the issues it faces in the years ahead will immensely affect the fortunes of other digital currencies.</a:t>
            </a:r>
            <a:endParaRPr lang="en-US" sz="1400" i="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prestig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805"/>
        <p:cNvGrpSpPr/>
        <p:nvPr/>
      </p:nvGrpSpPr>
      <p:grpSpPr>
        <a:xfrm>
          <a:off x="0" y="0"/>
          <a:ext cx="0" cy="0"/>
          <a:chOff x="0" y="0"/>
          <a:chExt cx="0" cy="0"/>
        </a:xfrm>
      </p:grpSpPr>
      <p:sp>
        <p:nvSpPr>
          <p:cNvPr id="806" name="Google Shape;806;p50"/>
          <p:cNvSpPr txBox="1">
            <a:spLocks noGrp="1"/>
          </p:cNvSpPr>
          <p:nvPr>
            <p:ph type="title"/>
          </p:nvPr>
        </p:nvSpPr>
        <p:spPr>
          <a:xfrm>
            <a:off x="3843750" y="1943726"/>
            <a:ext cx="4624800" cy="159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Segoe UI Black" panose="020B0A02040204020203" pitchFamily="34" charset="0"/>
                <a:ea typeface="Segoe UI Black" panose="020B0A02040204020203" pitchFamily="34" charset="0"/>
              </a:rPr>
              <a:t>PRESENTATION BY-</a:t>
            </a:r>
            <a:br>
              <a:rPr lang="en-GB" dirty="0">
                <a:latin typeface="Segoe UI Black" panose="020B0A02040204020203" pitchFamily="34" charset="0"/>
                <a:ea typeface="Segoe UI Black" panose="020B0A02040204020203" pitchFamily="34" charset="0"/>
              </a:rPr>
            </a:br>
            <a:br>
              <a:rPr lang="en-GB" dirty="0">
                <a:latin typeface="Segoe UI Black" panose="020B0A02040204020203" pitchFamily="34" charset="0"/>
                <a:ea typeface="Segoe UI Black" panose="020B0A02040204020203" pitchFamily="34" charset="0"/>
              </a:rPr>
            </a:br>
            <a:r>
              <a:rPr lang="en-GB" dirty="0">
                <a:latin typeface="Segoe UI Black" panose="020B0A02040204020203" pitchFamily="34" charset="0"/>
                <a:ea typeface="Segoe UI Black" panose="020B0A02040204020203" pitchFamily="34" charset="0"/>
              </a:rPr>
              <a:t>TUSHAR BAJAJ</a:t>
            </a:r>
            <a:br>
              <a:rPr lang="en-GB" dirty="0">
                <a:latin typeface="Segoe UI Black" panose="020B0A02040204020203" pitchFamily="34" charset="0"/>
                <a:ea typeface="Segoe UI Black" panose="020B0A02040204020203" pitchFamily="34" charset="0"/>
              </a:rPr>
            </a:br>
            <a:r>
              <a:rPr lang="en-GB" dirty="0">
                <a:latin typeface="Segoe UI Black" panose="020B0A02040204020203" pitchFamily="34" charset="0"/>
                <a:ea typeface="Segoe UI Black" panose="020B0A02040204020203" pitchFamily="34" charset="0"/>
              </a:rPr>
              <a:t>ASHISH JOHN</a:t>
            </a:r>
            <a:br>
              <a:rPr lang="en-GB" dirty="0">
                <a:latin typeface="Segoe UI Black" panose="020B0A02040204020203" pitchFamily="34" charset="0"/>
                <a:ea typeface="Segoe UI Black" panose="020B0A02040204020203" pitchFamily="34" charset="0"/>
              </a:rPr>
            </a:br>
            <a:r>
              <a:rPr lang="en-GB" dirty="0">
                <a:latin typeface="Segoe UI Black" panose="020B0A02040204020203" pitchFamily="34" charset="0"/>
                <a:ea typeface="Segoe UI Black" panose="020B0A02040204020203" pitchFamily="34" charset="0"/>
              </a:rPr>
              <a:t>ABHAY GARG</a:t>
            </a:r>
            <a:endParaRPr dirty="0">
              <a:latin typeface="Segoe UI Black" panose="020B0A02040204020203" pitchFamily="34" charset="0"/>
              <a:ea typeface="Segoe UI Black" panose="020B0A02040204020203" pitchFamily="34" charset="0"/>
            </a:endParaRPr>
          </a:p>
        </p:txBody>
      </p:sp>
      <p:sp>
        <p:nvSpPr>
          <p:cNvPr id="807" name="Google Shape;807;p50"/>
          <p:cNvSpPr/>
          <p:nvPr/>
        </p:nvSpPr>
        <p:spPr>
          <a:xfrm>
            <a:off x="2007200" y="4021500"/>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50"/>
          <p:cNvSpPr/>
          <p:nvPr/>
        </p:nvSpPr>
        <p:spPr>
          <a:xfrm>
            <a:off x="6356175" y="973400"/>
            <a:ext cx="1726500" cy="492000"/>
          </a:xfrm>
          <a:prstGeom prst="roundRect">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50"/>
          <p:cNvSpPr/>
          <p:nvPr/>
        </p:nvSpPr>
        <p:spPr>
          <a:xfrm rot="-5400000">
            <a:off x="7791525" y="8750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
        <p:nvSpPr>
          <p:cNvPr id="810" name="Google Shape;810;p50"/>
          <p:cNvSpPr/>
          <p:nvPr/>
        </p:nvSpPr>
        <p:spPr>
          <a:xfrm>
            <a:off x="4855075" y="492152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endParaRPr b="0" i="0">
              <a:ln w="9525" cap="flat" cmpd="sng">
                <a:solidFill>
                  <a:schemeClr val="dk1"/>
                </a:solidFill>
                <a:prstDash val="solid"/>
                <a:round/>
                <a:headEnd type="none" w="sm" len="sm"/>
                <a:tailEnd type="none" w="sm" len="sm"/>
              </a:ln>
              <a:noFill/>
              <a:latin typeface="Montserrat;80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98755" y="1084428"/>
            <a:ext cx="6946490" cy="29746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p:nvPr/>
        </p:nvSpPr>
        <p:spPr>
          <a:xfrm>
            <a:off x="6283294" y="2476862"/>
            <a:ext cx="3019411" cy="386106"/>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Montserrat;800"/>
              </a:rPr>
              <a:t>CRYPTO</a:t>
            </a:r>
            <a:endParaRPr b="0" i="0" dirty="0">
              <a:ln w="9525" cap="flat" cmpd="sng">
                <a:solidFill>
                  <a:schemeClr val="dk1"/>
                </a:solidFill>
                <a:prstDash val="solid"/>
                <a:round/>
                <a:headEnd type="none" w="sm" len="sm"/>
                <a:tailEnd type="none" w="sm" len="sm"/>
              </a:ln>
              <a:noFill/>
              <a:latin typeface="Montserrat;800"/>
            </a:endParaRPr>
          </a:p>
        </p:txBody>
      </p:sp>
      <p:sp>
        <p:nvSpPr>
          <p:cNvPr id="424" name="Google Shape;424;p38"/>
          <p:cNvSpPr/>
          <p:nvPr/>
        </p:nvSpPr>
        <p:spPr>
          <a:xfrm>
            <a:off x="422375" y="630000"/>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38"/>
          <p:cNvSpPr txBox="1">
            <a:spLocks noGrp="1"/>
          </p:cNvSpPr>
          <p:nvPr>
            <p:ph type="body" idx="1"/>
          </p:nvPr>
        </p:nvSpPr>
        <p:spPr>
          <a:xfrm>
            <a:off x="0" y="1432088"/>
            <a:ext cx="6139169" cy="2616600"/>
          </a:xfrm>
          <a:prstGeom prst="rect">
            <a:avLst/>
          </a:prstGeom>
        </p:spPr>
        <p:txBody>
          <a:bodyPr spcFirstLastPara="1" wrap="square" lIns="91425" tIns="91425" rIns="91425" bIns="91425" anchor="ctr" anchorCtr="0">
            <a:no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Instead of standard data bases, data in blockchain is kept in blocks that are then cryptographically associated together.</a:t>
            </a:r>
            <a:endPar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new information is gotten, it is added to another square. A data chain is formed when a square is stacked up with data and secured onto the past square.</a:t>
            </a:r>
            <a:endPar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Though a blockchain may hold a wide extent of information, it has for the most part been used as a trade record to far.</a:t>
            </a:r>
            <a:endPar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Blockchain is used in Bitcoin in a decentralized plan, and that infers that no single individual or social affair controls the structure; in light of everything, all clients have total control.</a:t>
            </a:r>
            <a:endPar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data on a decentralized blockchain is constant, and that infers it can't be adjusted. This suggests that all Bitcoin trades are logged perpetually and may be reviewed by anybody.</a:t>
            </a:r>
            <a:endPar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26" name="Google Shape;426;p38"/>
          <p:cNvSpPr txBox="1">
            <a:spLocks noGrp="1"/>
          </p:cNvSpPr>
          <p:nvPr>
            <p:ph type="title"/>
          </p:nvPr>
        </p:nvSpPr>
        <p:spPr>
          <a:xfrm>
            <a:off x="311001" y="299905"/>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Segoe UI Black" panose="020B0A02040204020203" pitchFamily="34" charset="0"/>
                <a:ea typeface="Segoe UI Black" panose="020B0A02040204020203" pitchFamily="34" charset="0"/>
              </a:rPr>
              <a:t>KEY TAKEAWAYS</a:t>
            </a:r>
            <a:endParaRPr dirty="0">
              <a:latin typeface="Segoe UI Black" panose="020B0A02040204020203" pitchFamily="34" charset="0"/>
              <a:ea typeface="Segoe UI Black" panose="020B0A02040204020203" pitchFamily="34" charset="0"/>
            </a:endParaRPr>
          </a:p>
        </p:txBody>
      </p:sp>
      <p:grpSp>
        <p:nvGrpSpPr>
          <p:cNvPr id="427" name="Google Shape;427;p38"/>
          <p:cNvGrpSpPr/>
          <p:nvPr/>
        </p:nvGrpSpPr>
        <p:grpSpPr>
          <a:xfrm>
            <a:off x="4700474" y="564495"/>
            <a:ext cx="492036" cy="492056"/>
            <a:chOff x="238125" y="1209825"/>
            <a:chExt cx="621650" cy="621675"/>
          </a:xfrm>
        </p:grpSpPr>
        <p:sp>
          <p:nvSpPr>
            <p:cNvPr id="428" name="Google Shape;428;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 name="Google Shape;436;p38"/>
          <p:cNvGrpSpPr/>
          <p:nvPr/>
        </p:nvGrpSpPr>
        <p:grpSpPr>
          <a:xfrm>
            <a:off x="4025174" y="4267470"/>
            <a:ext cx="492036" cy="492056"/>
            <a:chOff x="238125" y="1209825"/>
            <a:chExt cx="621650" cy="621675"/>
          </a:xfrm>
        </p:grpSpPr>
        <p:sp>
          <p:nvSpPr>
            <p:cNvPr id="437" name="Google Shape;437;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title"/>
          </p:nvPr>
        </p:nvSpPr>
        <p:spPr>
          <a:xfrm>
            <a:off x="771620" y="4081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Segoe UI Black" panose="020B0A02040204020203" pitchFamily="34" charset="0"/>
                <a:ea typeface="Segoe UI Black" panose="020B0A02040204020203" pitchFamily="34" charset="0"/>
              </a:rPr>
              <a:t>WHAT IS CRYPTOCURRENCY?</a:t>
            </a:r>
            <a:endParaRPr dirty="0">
              <a:latin typeface="Segoe UI Black" panose="020B0A02040204020203" pitchFamily="34" charset="0"/>
              <a:ea typeface="Segoe UI Black" panose="020B0A02040204020203" pitchFamily="34" charset="0"/>
            </a:endParaRPr>
          </a:p>
        </p:txBody>
      </p:sp>
      <p:sp>
        <p:nvSpPr>
          <p:cNvPr id="418" name="Google Shape;418;p37"/>
          <p:cNvSpPr txBox="1">
            <a:spLocks noGrp="1"/>
          </p:cNvSpPr>
          <p:nvPr>
            <p:ph type="body" idx="1"/>
          </p:nvPr>
        </p:nvSpPr>
        <p:spPr>
          <a:xfrm>
            <a:off x="771620" y="1436933"/>
            <a:ext cx="7325245" cy="3416400"/>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US" sz="14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advanced cash, generally called a computerized cash or crypto, is a sort of modernized cash that capacities as a method of exchange over a PC association anyway isn't upheld or stayed aware of by a central power like an organization or a bank.</a:t>
            </a:r>
            <a:endParaRPr lang="en-US" sz="14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Individual cash ownership records are taken care of in a high level record, a robotized informational index that encodes trade data, oversees coin gathering, and checks ownership moves.</a:t>
            </a:r>
            <a:endParaRPr lang="en-US" sz="14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Disregarding their name, cryptographic types of cash are only from time to time viewed as money related guidelines in the regular sense, and remembering that they've been designated things, securities, and financial norms, they're commonly treated as an other asset class essentially.</a:t>
            </a:r>
            <a:endParaRPr lang="en-US" sz="1400" i="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8"/>
          <p:cNvSpPr/>
          <p:nvPr/>
        </p:nvSpPr>
        <p:spPr>
          <a:xfrm>
            <a:off x="6283294" y="2476862"/>
            <a:ext cx="3019411" cy="386106"/>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Montserrat;800"/>
              </a:rPr>
              <a:t>CRYPTO</a:t>
            </a:r>
            <a:endParaRPr b="0" i="0" dirty="0">
              <a:ln w="9525" cap="flat" cmpd="sng">
                <a:solidFill>
                  <a:schemeClr val="dk1"/>
                </a:solidFill>
                <a:prstDash val="solid"/>
                <a:round/>
                <a:headEnd type="none" w="sm" len="sm"/>
                <a:tailEnd type="none" w="sm" len="sm"/>
              </a:ln>
              <a:noFill/>
              <a:latin typeface="Montserrat;800"/>
            </a:endParaRPr>
          </a:p>
        </p:txBody>
      </p:sp>
      <p:sp>
        <p:nvSpPr>
          <p:cNvPr id="424" name="Google Shape;424;p38"/>
          <p:cNvSpPr/>
          <p:nvPr/>
        </p:nvSpPr>
        <p:spPr>
          <a:xfrm>
            <a:off x="422375" y="630000"/>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38"/>
          <p:cNvSpPr txBox="1">
            <a:spLocks noGrp="1"/>
          </p:cNvSpPr>
          <p:nvPr>
            <p:ph type="body" idx="1"/>
          </p:nvPr>
        </p:nvSpPr>
        <p:spPr>
          <a:xfrm>
            <a:off x="144125" y="1523960"/>
            <a:ext cx="5795100" cy="2616600"/>
          </a:xfrm>
          <a:prstGeom prst="rect">
            <a:avLst/>
          </a:prstGeom>
        </p:spPr>
        <p:txBody>
          <a:bodyPr spcFirstLastPara="1" wrap="square" lIns="91425" tIns="91425" rIns="91425" bIns="91425" anchor="ctr" anchorCtr="0">
            <a:noAutofit/>
          </a:bodyPr>
          <a:lstStyle/>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cryptographic cash is a high level asset that is made through the usage of a coursed association of PCs.</a:t>
            </a:r>
            <a:endPar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They can exist past the control of governing bodies and central experts on account of their decentralized development. Blockchain and similar development, most experts regarding this situation would concur, will agitate a colossal number of locales, including cash and guideline.</a:t>
            </a:r>
            <a:endPar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Advanced monetary forms have different advantages, including more affordable and faster money moves as well as decentralized structures with no failure point.</a:t>
            </a:r>
            <a:endPar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Cryptographic cash cost changes, as well as mining activities' high energy use and use in wrongdoings, are in general negatives.</a:t>
            </a:r>
            <a:endParaRPr lang="en-US" sz="1200" i="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26" name="Google Shape;426;p38"/>
          <p:cNvSpPr txBox="1">
            <a:spLocks noGrp="1"/>
          </p:cNvSpPr>
          <p:nvPr>
            <p:ph type="title"/>
          </p:nvPr>
        </p:nvSpPr>
        <p:spPr>
          <a:xfrm>
            <a:off x="545681" y="589650"/>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Segoe UI Black" panose="020B0A02040204020203" pitchFamily="34" charset="0"/>
                <a:ea typeface="Segoe UI Black" panose="020B0A02040204020203" pitchFamily="34" charset="0"/>
              </a:rPr>
              <a:t>KEY TAKEAWAYS</a:t>
            </a:r>
            <a:endParaRPr dirty="0">
              <a:latin typeface="Segoe UI Black" panose="020B0A02040204020203" pitchFamily="34" charset="0"/>
              <a:ea typeface="Segoe UI Black" panose="020B0A02040204020203" pitchFamily="34" charset="0"/>
            </a:endParaRPr>
          </a:p>
        </p:txBody>
      </p:sp>
      <p:grpSp>
        <p:nvGrpSpPr>
          <p:cNvPr id="427" name="Google Shape;427;p38"/>
          <p:cNvGrpSpPr/>
          <p:nvPr/>
        </p:nvGrpSpPr>
        <p:grpSpPr>
          <a:xfrm>
            <a:off x="4700474" y="564495"/>
            <a:ext cx="492036" cy="492056"/>
            <a:chOff x="238125" y="1209825"/>
            <a:chExt cx="621650" cy="621675"/>
          </a:xfrm>
        </p:grpSpPr>
        <p:sp>
          <p:nvSpPr>
            <p:cNvPr id="428" name="Google Shape;428;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 name="Google Shape;436;p38"/>
          <p:cNvGrpSpPr/>
          <p:nvPr/>
        </p:nvGrpSpPr>
        <p:grpSpPr>
          <a:xfrm>
            <a:off x="4025174" y="4267470"/>
            <a:ext cx="492036" cy="492056"/>
            <a:chOff x="238125" y="1209825"/>
            <a:chExt cx="621650" cy="621675"/>
          </a:xfrm>
        </p:grpSpPr>
        <p:sp>
          <p:nvSpPr>
            <p:cNvPr id="437" name="Google Shape;437;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0"/>
          <p:cNvSpPr txBox="1">
            <a:spLocks noGrp="1"/>
          </p:cNvSpPr>
          <p:nvPr>
            <p:ph type="title"/>
          </p:nvPr>
        </p:nvSpPr>
        <p:spPr>
          <a:xfrm>
            <a:off x="1928707" y="1706850"/>
            <a:ext cx="5286586" cy="17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8800" dirty="0">
                <a:latin typeface="Segoe UI Black" panose="020B0A02040204020203" pitchFamily="34" charset="0"/>
                <a:ea typeface="Segoe UI Black" panose="020B0A02040204020203" pitchFamily="34" charset="0"/>
              </a:rPr>
              <a:t>SCOPE OF PROJECT</a:t>
            </a:r>
            <a:endParaRPr sz="8800" dirty="0">
              <a:latin typeface="Segoe UI Black" panose="020B0A02040204020203" pitchFamily="34" charset="0"/>
              <a:ea typeface="Segoe UI Black" panose="020B0A02040204020203" pitchFamily="34" charset="0"/>
            </a:endParaRPr>
          </a:p>
        </p:txBody>
      </p:sp>
      <p:grpSp>
        <p:nvGrpSpPr>
          <p:cNvPr id="472" name="Google Shape;472;p40"/>
          <p:cNvGrpSpPr/>
          <p:nvPr/>
        </p:nvGrpSpPr>
        <p:grpSpPr>
          <a:xfrm flipH="1">
            <a:off x="7553317" y="2695845"/>
            <a:ext cx="492036" cy="492056"/>
            <a:chOff x="238125" y="1209825"/>
            <a:chExt cx="621650" cy="621675"/>
          </a:xfrm>
        </p:grpSpPr>
        <p:sp>
          <p:nvSpPr>
            <p:cNvPr id="473" name="Google Shape;473;p4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4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4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4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4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4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4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4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1" name="Google Shape;481;p40"/>
          <p:cNvGrpSpPr/>
          <p:nvPr/>
        </p:nvGrpSpPr>
        <p:grpSpPr>
          <a:xfrm flipH="1">
            <a:off x="915317" y="883595"/>
            <a:ext cx="492036" cy="492056"/>
            <a:chOff x="238125" y="1209825"/>
            <a:chExt cx="621650" cy="621675"/>
          </a:xfrm>
        </p:grpSpPr>
        <p:sp>
          <p:nvSpPr>
            <p:cNvPr id="482" name="Google Shape;482;p4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4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4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4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4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4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4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4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0" name="Google Shape;490;p40"/>
          <p:cNvSpPr/>
          <p:nvPr/>
        </p:nvSpPr>
        <p:spPr>
          <a:xfrm>
            <a:off x="7030768" y="103390"/>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40"/>
          <p:cNvSpPr/>
          <p:nvPr/>
        </p:nvSpPr>
        <p:spPr>
          <a:xfrm>
            <a:off x="468435" y="4546972"/>
            <a:ext cx="1726500" cy="492000"/>
          </a:xfrm>
          <a:prstGeom prst="roundRect">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8" name="Google Shape;498;p41"/>
          <p:cNvPicPr preferRelativeResize="0"/>
          <p:nvPr/>
        </p:nvPicPr>
        <p:blipFill rotWithShape="1">
          <a:blip r:embed="rId1"/>
          <a:srcRect l="43355" t="4353" r="17571" b="25199"/>
          <a:stretch>
            <a:fillRect/>
          </a:stretch>
        </p:blipFill>
        <p:spPr>
          <a:xfrm>
            <a:off x="205641" y="1169100"/>
            <a:ext cx="2765700" cy="2805300"/>
          </a:xfrm>
          <a:prstGeom prst="ellipse">
            <a:avLst/>
          </a:prstGeom>
          <a:noFill/>
          <a:ln w="9525" cap="flat" cmpd="sng">
            <a:solidFill>
              <a:schemeClr val="dk1"/>
            </a:solidFill>
            <a:prstDash val="solid"/>
            <a:round/>
            <a:headEnd type="none" w="sm" len="sm"/>
            <a:tailEnd type="none" w="sm" len="sm"/>
          </a:ln>
        </p:spPr>
      </p:pic>
      <p:grpSp>
        <p:nvGrpSpPr>
          <p:cNvPr id="499" name="Google Shape;499;p41"/>
          <p:cNvGrpSpPr/>
          <p:nvPr/>
        </p:nvGrpSpPr>
        <p:grpSpPr>
          <a:xfrm flipH="1">
            <a:off x="3638167" y="4073534"/>
            <a:ext cx="492036" cy="492056"/>
            <a:chOff x="238125" y="1209825"/>
            <a:chExt cx="621650" cy="621675"/>
          </a:xfrm>
        </p:grpSpPr>
        <p:sp>
          <p:nvSpPr>
            <p:cNvPr id="500" name="Google Shape;500;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 name="Google Shape;508;p41"/>
          <p:cNvGrpSpPr/>
          <p:nvPr/>
        </p:nvGrpSpPr>
        <p:grpSpPr>
          <a:xfrm flipH="1">
            <a:off x="8177977" y="383970"/>
            <a:ext cx="492036" cy="492056"/>
            <a:chOff x="238125" y="1209825"/>
            <a:chExt cx="621650" cy="621675"/>
          </a:xfrm>
        </p:grpSpPr>
        <p:sp>
          <p:nvSpPr>
            <p:cNvPr id="509" name="Google Shape;509;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7" name="Google Shape;517;p41"/>
          <p:cNvSpPr/>
          <p:nvPr/>
        </p:nvSpPr>
        <p:spPr>
          <a:xfrm flipH="1">
            <a:off x="7390404" y="4485322"/>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Content Placeholder 2"/>
          <p:cNvSpPr txBox="1"/>
          <p:nvPr/>
        </p:nvSpPr>
        <p:spPr>
          <a:xfrm>
            <a:off x="2783564" y="577910"/>
            <a:ext cx="5121572" cy="44862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1pPr>
            <a:lvl2pPr marL="914400" marR="0" lvl="1"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2pPr>
            <a:lvl3pPr marL="1371600" marR="0" lvl="2"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3pPr>
            <a:lvl4pPr marL="1828800" marR="0" lvl="3"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4pPr>
            <a:lvl5pPr marL="2286000" marR="0" lvl="4"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5pPr>
            <a:lvl6pPr marL="2743200" marR="0" lvl="5"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6pPr>
            <a:lvl7pPr marL="3200400" marR="0" lvl="6"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7pPr>
            <a:lvl8pPr marL="3657600" marR="0" lvl="7"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8pPr>
            <a:lvl9pPr marL="4114800" marR="0" lvl="8" indent="-317500" algn="ctr" rtl="0">
              <a:lnSpc>
                <a:spcPct val="100000"/>
              </a:lnSpc>
              <a:spcBef>
                <a:spcPts val="1600"/>
              </a:spcBef>
              <a:spcAft>
                <a:spcPts val="160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9pPr>
          </a:lstStyle>
          <a:p>
            <a:pPr algn="just">
              <a:lnSpc>
                <a:spcPct val="107000"/>
              </a:lnSpc>
              <a:buFont typeface="Arial" panose="020B0604020202020204" pitchFamily="34" charset="0"/>
              <a:buChar char="•"/>
            </a:pPr>
            <a:r>
              <a:rPr lang="en-US" i="1" dirty="0">
                <a:latin typeface="Times New Roman" panose="02020603050405020304" pitchFamily="18" charset="0"/>
                <a:ea typeface="Calibri" panose="020F0502020204030204" pitchFamily="34" charset="0"/>
                <a:cs typeface="Times New Roman" panose="02020603050405020304" pitchFamily="18" charset="0"/>
              </a:rPr>
              <a:t>Cryptographic cash is a sort of on the web or modernized cash that is taken care of and conveyed cautiously across a couple of PCs. Individuals could make and use progressed cash while safeguarding a strong environment by virtue of beginning to end encryption advancement. Bitcoin is the most outstanding advanced cash, but others consolidate wave,</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buFont typeface="Arial" panose="020B0604020202020204" pitchFamily="34" charset="0"/>
              <a:buChar char="•"/>
            </a:pPr>
            <a:endParaRPr lang="en-US" i="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buFont typeface="Arial" panose="020B0604020202020204" pitchFamily="34" charset="0"/>
              <a:buChar char="•"/>
            </a:pPr>
            <a:r>
              <a:rPr lang="en-US" i="1" dirty="0">
                <a:latin typeface="Times New Roman" panose="02020603050405020304" pitchFamily="18" charset="0"/>
                <a:ea typeface="Calibri" panose="020F0502020204030204" pitchFamily="34" charset="0"/>
                <a:cs typeface="Times New Roman" panose="02020603050405020304" pitchFamily="18" charset="0"/>
              </a:rPr>
              <a:t>Ethereum, and Dogecoin. To the extent that monetary issues, there has been a huge load of conversation about whether cryptographic cash has a limited future in India then again accepting that it has shown up at its zenith. Accordingly, we ought to analyze every single viewpoint separately. Indians are planned to place assets into FDI, normal resources, and values since they are not trying people.</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grpSp>
        <p:nvGrpSpPr>
          <p:cNvPr id="472" name="Google Shape;472;p40"/>
          <p:cNvGrpSpPr/>
          <p:nvPr/>
        </p:nvGrpSpPr>
        <p:grpSpPr>
          <a:xfrm flipH="1">
            <a:off x="7582815" y="2629478"/>
            <a:ext cx="492036" cy="492056"/>
            <a:chOff x="238125" y="1209825"/>
            <a:chExt cx="621650" cy="621675"/>
          </a:xfrm>
        </p:grpSpPr>
        <p:sp>
          <p:nvSpPr>
            <p:cNvPr id="473" name="Google Shape;473;p4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4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4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4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4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4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4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4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81" name="Google Shape;481;p40"/>
          <p:cNvGrpSpPr/>
          <p:nvPr/>
        </p:nvGrpSpPr>
        <p:grpSpPr>
          <a:xfrm flipH="1">
            <a:off x="944815" y="817228"/>
            <a:ext cx="492036" cy="492056"/>
            <a:chOff x="238125" y="1209825"/>
            <a:chExt cx="621650" cy="621675"/>
          </a:xfrm>
        </p:grpSpPr>
        <p:sp>
          <p:nvSpPr>
            <p:cNvPr id="482" name="Google Shape;482;p4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4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4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4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4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4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4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4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90" name="Google Shape;490;p40"/>
          <p:cNvSpPr/>
          <p:nvPr/>
        </p:nvSpPr>
        <p:spPr>
          <a:xfrm>
            <a:off x="7060266" y="124261"/>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40"/>
          <p:cNvSpPr/>
          <p:nvPr/>
        </p:nvSpPr>
        <p:spPr>
          <a:xfrm>
            <a:off x="-33570" y="4326271"/>
            <a:ext cx="1273734" cy="371089"/>
          </a:xfrm>
          <a:prstGeom prst="roundRect">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Content Placeholder 2"/>
          <p:cNvSpPr txBox="1"/>
          <p:nvPr/>
        </p:nvSpPr>
        <p:spPr>
          <a:xfrm>
            <a:off x="1279965" y="472561"/>
            <a:ext cx="6117949" cy="5491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1pPr>
            <a:lvl2pPr marL="914400" marR="0" lvl="1" indent="-317500" algn="ctr" rtl="0">
              <a:lnSpc>
                <a:spcPct val="100000"/>
              </a:lnSpc>
              <a:spcBef>
                <a:spcPts val="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2pPr>
            <a:lvl3pPr marL="1371600" marR="0" lvl="2"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3pPr>
            <a:lvl4pPr marL="1828800" marR="0" lvl="3"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4pPr>
            <a:lvl5pPr marL="2286000" marR="0" lvl="4"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5pPr>
            <a:lvl6pPr marL="2743200" marR="0" lvl="5"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6pPr>
            <a:lvl7pPr marL="3200400" marR="0" lvl="6"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7pPr>
            <a:lvl8pPr marL="3657600" marR="0" lvl="7" indent="-317500" algn="ctr" rtl="0">
              <a:lnSpc>
                <a:spcPct val="100000"/>
              </a:lnSpc>
              <a:spcBef>
                <a:spcPts val="1600"/>
              </a:spcBef>
              <a:spcAft>
                <a:spcPts val="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8pPr>
            <a:lvl9pPr marL="4114800" marR="0" lvl="8" indent="-317500" algn="ctr" rtl="0">
              <a:lnSpc>
                <a:spcPct val="100000"/>
              </a:lnSpc>
              <a:spcBef>
                <a:spcPts val="1600"/>
              </a:spcBef>
              <a:spcAft>
                <a:spcPts val="1600"/>
              </a:spcAft>
              <a:buClr>
                <a:schemeClr val="accent3"/>
              </a:buClr>
              <a:buSzPts val="1400"/>
              <a:buFont typeface="Source Sans Pro Light" panose="020B0503030403020204"/>
              <a:buNone/>
              <a:defRPr sz="1400" b="0" i="0" u="none" strike="noStrike" cap="none">
                <a:solidFill>
                  <a:schemeClr val="accent3"/>
                </a:solidFill>
                <a:latin typeface="Source Sans Pro Light" panose="020B0503030403020204"/>
                <a:ea typeface="Source Sans Pro Light" panose="020B0503030403020204"/>
                <a:cs typeface="Source Sans Pro Light" panose="020B0503030403020204"/>
                <a:sym typeface="Source Sans Pro Light" panose="020B0503030403020204"/>
              </a:defRPr>
            </a:lvl9pPr>
          </a:lstStyle>
          <a:p>
            <a:pPr algn="just">
              <a:lnSpc>
                <a:spcPct val="107000"/>
              </a:lnSpc>
              <a:buFont typeface="Arial" panose="020B0604020202020204" pitchFamily="34" charset="0"/>
              <a:buChar char="•"/>
            </a:pPr>
            <a:r>
              <a:rPr lang="en-US" sz="1200" i="1" dirty="0">
                <a:latin typeface="Times New Roman" panose="02020603050405020304" pitchFamily="18" charset="0"/>
                <a:ea typeface="Calibri" panose="020F0502020204030204" pitchFamily="34" charset="0"/>
                <a:cs typeface="Times New Roman" panose="02020603050405020304" pitchFamily="18" charset="0"/>
              </a:rPr>
              <a:t>The capacity of computerized cash is more noteworthy in developed countries than in India. This is because people in made countries, similar to the United States, are better trained and have ideal monetary conditions over people in arising countries, similar to India. In India, on the other hand, people are barely scratching by and don't have the financial means to place assets into Bitcoin. Moreover, arising country occupants are less taught than their made nation accomplices, and many ignoramus about the advantages of advanced types of cash, for instance, trade ease, unassuming trade costs, and mystery.</a:t>
            </a:r>
            <a:endParaRPr lang="en-US" sz="1200" i="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buFont typeface="Arial" panose="020B0604020202020204" pitchFamily="34" charset="0"/>
              <a:buChar char="•"/>
            </a:pPr>
            <a:endParaRPr lang="en-US" sz="1200" i="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buFont typeface="Arial" panose="020B0604020202020204" pitchFamily="34" charset="0"/>
              <a:buChar char="•"/>
            </a:pPr>
            <a:r>
              <a:rPr lang="en-US" sz="1200" i="1" dirty="0">
                <a:latin typeface="Times New Roman" panose="02020603050405020304" pitchFamily="18" charset="0"/>
                <a:ea typeface="Calibri" panose="020F0502020204030204" pitchFamily="34" charset="0"/>
                <a:cs typeface="Times New Roman" panose="02020603050405020304" pitchFamily="18" charset="0"/>
              </a:rPr>
              <a:t>Whenever India demonetized in 2016, the amount of forces to be reckoned with extended. Bitcoin is simply used by colossal monetary sponsor in India, not ordinary monetary benefactors. The defense behind this is that the expense of bitcoin has been reliably extending, making it unreasonably exorbitant for a considerable number individuals, likewise the bet being referred to. It tended to for under 2% of the generally bitcoin market.</a:t>
            </a:r>
            <a:endParaRPr lang="en-US" sz="1200" i="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buFont typeface="Arial" panose="020B0604020202020204" pitchFamily="34" charset="0"/>
              <a:buChar char="•"/>
            </a:pPr>
            <a:endParaRPr lang="en-US" sz="1200" i="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buFont typeface="Arial" panose="020B0604020202020204" pitchFamily="34" charset="0"/>
              <a:buChar char="•"/>
            </a:pPr>
            <a:r>
              <a:rPr lang="en-US" sz="1200" i="1" dirty="0">
                <a:latin typeface="Times New Roman" panose="02020603050405020304" pitchFamily="18" charset="0"/>
                <a:ea typeface="Calibri" panose="020F0502020204030204" pitchFamily="34" charset="0"/>
                <a:cs typeface="Times New Roman" panose="02020603050405020304" pitchFamily="18" charset="0"/>
              </a:rPr>
              <a:t>There has been a basic diminishing in many parts of the market since the Covid-19 plague. On the contrary side, various Indians have begun to learn about computerized types of cash and to place assets into them. India's computerized cash hypothesis has move from $922 million in April 2020 to $6.6 billion in May 2021 consequently. As shown by a review, India is as of now situated 11th out of 154 countries to the extent that computerized cash use.</a:t>
            </a:r>
            <a:endParaRPr lang="en-US" sz="1200" i="1"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isContent="1"/>
      </p:transition>
    </mc:Choice>
    <mc:Fallback>
      <p:transition spd="slow">
        <p:fade/>
      </p:transition>
    </mc:Fallback>
  </mc:AlternateContent>
</p:sld>
</file>

<file path=ppt/theme/theme1.xml><?xml version="1.0" encoding="utf-8"?>
<a:theme xmlns:a="http://schemas.openxmlformats.org/drawingml/2006/main" name="Crypto Slides by Slidesgo">
  <a:themeElements>
    <a:clrScheme name="Simple Light">
      <a:dk1>
        <a:srgbClr val="03121B"/>
      </a:dk1>
      <a:lt1>
        <a:srgbClr val="FFFFFF"/>
      </a:lt1>
      <a:dk2>
        <a:srgbClr val="C4E2FF"/>
      </a:dk2>
      <a:lt2>
        <a:srgbClr val="CFFFE0"/>
      </a:lt2>
      <a:accent1>
        <a:srgbClr val="F0C4FF"/>
      </a:accent1>
      <a:accent2>
        <a:srgbClr val="FFECBC"/>
      </a:accent2>
      <a:accent3>
        <a:srgbClr val="000000"/>
      </a:accent3>
      <a:accent4>
        <a:srgbClr val="FFFFFF"/>
      </a:accent4>
      <a:accent5>
        <a:srgbClr val="FFFFFF"/>
      </a:accent5>
      <a:accent6>
        <a:srgbClr val="FFFFFF"/>
      </a:accent6>
      <a:hlink>
        <a:srgbClr val="0312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11674</Words>
  <Application>WPS Presentation</Application>
  <PresentationFormat>On-screen Show (16:9)</PresentationFormat>
  <Paragraphs>101</Paragraphs>
  <Slides>21</Slides>
  <Notes>17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Arial</vt:lpstr>
      <vt:lpstr>SimSun</vt:lpstr>
      <vt:lpstr>Wingdings</vt:lpstr>
      <vt:lpstr>Arial</vt:lpstr>
      <vt:lpstr>Montserrat ExtraBold</vt:lpstr>
      <vt:lpstr>Source Sans Pro Light</vt:lpstr>
      <vt:lpstr>Montserrat;800</vt:lpstr>
      <vt:lpstr>Segoe Print</vt:lpstr>
      <vt:lpstr>Roboto Condensed Light</vt:lpstr>
      <vt:lpstr>Segoe UI Black</vt:lpstr>
      <vt:lpstr>Times New Roman</vt:lpstr>
      <vt:lpstr>Symbol</vt:lpstr>
      <vt:lpstr>Calibri</vt:lpstr>
      <vt:lpstr>Microsoft YaHei</vt:lpstr>
      <vt:lpstr>Arial Unicode MS</vt:lpstr>
      <vt:lpstr>Crypto Slides by Slidesgo</vt:lpstr>
      <vt:lpstr>CRYPTO AND  BLOCKCHAIN</vt:lpstr>
      <vt:lpstr>WHAT IS BLOCKCHAIN?</vt:lpstr>
      <vt:lpstr>PowerPoint 演示文稿</vt:lpstr>
      <vt:lpstr>KEY TAKEAWAYS</vt:lpstr>
      <vt:lpstr>WHAT IS CRYPTOCURRENCY?</vt:lpstr>
      <vt:lpstr>KEY TAKEAWAYS</vt:lpstr>
      <vt:lpstr>SCOPE OF PROJECT</vt:lpstr>
      <vt:lpstr>PowerPoint 演示文稿</vt:lpstr>
      <vt:lpstr>PowerPoint 演示文稿</vt:lpstr>
      <vt:lpstr>OBJECTIVES</vt:lpstr>
      <vt:lpstr>OBJECTIVES</vt:lpstr>
      <vt:lpstr>PROBLEM  DEFINATION</vt:lpstr>
      <vt:lpstr>PowerPoint 演示文稿</vt:lpstr>
      <vt:lpstr>A TIMELINE ALWAYS WORKS FINE</vt:lpstr>
      <vt:lpstr>PowerPoint 演示文稿</vt:lpstr>
      <vt:lpstr>PowerPoint 演示文稿</vt:lpstr>
      <vt:lpstr>METHODOLOGY</vt:lpstr>
      <vt:lpstr>PowerPoint 演示文稿</vt:lpstr>
      <vt:lpstr>CONCLUSION</vt:lpstr>
      <vt:lpstr>PowerPoint 演示文稿</vt:lpstr>
      <vt:lpstr>PRESENTATION BY-  TUSHAR BAJAJ ASHISH JOHN ABHAY GARG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AND  BLOCKCHAIN</dc:title>
  <dc:creator/>
  <cp:lastModifiedBy>abhay</cp:lastModifiedBy>
  <cp:revision>56</cp:revision>
  <dcterms:created xsi:type="dcterms:W3CDTF">2022-05-02T12:08:09Z</dcterms:created>
  <dcterms:modified xsi:type="dcterms:W3CDTF">2022-05-02T12:35:46Z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0EF9A22C6E2D4CD3B073151447141414</vt:lpwstr>
  </property>
  <property fmtid="{D5CDD505-2E9C-101B-9397-08002B2CF9AE}" pid="3" name="KSOProductBuildVer">
    <vt:lpwstr>1033-11.2.0.11074</vt:lpwstr>
  </property>
</Properties>
</file>